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71" r:id="rId3"/>
    <p:sldId id="257" r:id="rId4"/>
    <p:sldId id="258" r:id="rId5"/>
    <p:sldId id="259" r:id="rId6"/>
    <p:sldId id="260" r:id="rId7"/>
    <p:sldId id="261" r:id="rId8"/>
    <p:sldId id="263" r:id="rId9"/>
    <p:sldId id="262" r:id="rId10"/>
    <p:sldId id="272" r:id="rId11"/>
    <p:sldId id="280" r:id="rId12"/>
    <p:sldId id="279" r:id="rId13"/>
    <p:sldId id="273" r:id="rId14"/>
    <p:sldId id="264" r:id="rId15"/>
    <p:sldId id="283" r:id="rId16"/>
    <p:sldId id="278" r:id="rId17"/>
    <p:sldId id="281" r:id="rId18"/>
    <p:sldId id="282" r:id="rId19"/>
    <p:sldId id="275" r:id="rId20"/>
    <p:sldId id="276" r:id="rId21"/>
    <p:sldId id="277" r:id="rId22"/>
    <p:sldId id="269" r:id="rId23"/>
    <p:sldId id="267" r:id="rId24"/>
    <p:sldId id="265" r:id="rId25"/>
    <p:sldId id="266" r:id="rId26"/>
    <p:sldId id="274" r:id="rId27"/>
    <p:sldId id="268" r:id="rId28"/>
    <p:sldId id="270" r:id="rId29"/>
  </p:sldIdLst>
  <p:sldSz cx="18288000" cy="10287000"/>
  <p:notesSz cx="6858000" cy="9144000"/>
  <p:embeddedFontLst>
    <p:embeddedFont>
      <p:font typeface="Poppins Bold" panose="02000000000000000000" pitchFamily="2" charset="77"/>
      <p:regular r:id="rId30"/>
      <p:bold r:id="rId31"/>
    </p:embeddedFont>
    <p:embeddedFont>
      <p:font typeface="Poppins Light" panose="020B0604020202020204" pitchFamily="34" charset="0"/>
      <p:regular r:id="rId32"/>
      <p:italic r:id="rId33"/>
    </p:embeddedFont>
    <p:embeddedFont>
      <p:font typeface="Poppins Medium" panose="020B0604020202020204" pitchFamily="34" charset="0"/>
      <p:regular r:id="rId34"/>
      <p:italic r:id="rId3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D426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31" autoAdjust="0"/>
    <p:restoredTop sz="94630" autoAdjust="0"/>
  </p:normalViewPr>
  <p:slideViewPr>
    <p:cSldViewPr>
      <p:cViewPr varScale="1">
        <p:scale>
          <a:sx n="75" d="100"/>
          <a:sy n="75" d="100"/>
        </p:scale>
        <p:origin x="624" y="17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4.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font" Target="fonts/font6.fntdata"/><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7/7/24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7/7/24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7/7/24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7/7/24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7/7/24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7/7/24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7/7/24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7/7/24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7/7/24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7/7/24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7/7/24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7/7/24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svg"/></Relationships>
</file>

<file path=ppt/slides/_rels/slide12.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svg"/></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18.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19.xml.rels><?xml version="1.0" encoding="UTF-8" standalone="yes"?>
<Relationships xmlns="http://schemas.openxmlformats.org/package/2006/relationships"><Relationship Id="rId3" Type="http://schemas.openxmlformats.org/officeDocument/2006/relationships/image" Target="../media/image37.svg"/><Relationship Id="rId7" Type="http://schemas.openxmlformats.org/officeDocument/2006/relationships/image" Target="../media/image41.svg"/><Relationship Id="rId2" Type="http://schemas.openxmlformats.org/officeDocument/2006/relationships/image" Target="../media/image36.png"/><Relationship Id="rId1" Type="http://schemas.openxmlformats.org/officeDocument/2006/relationships/slideLayout" Target="../slideLayouts/slideLayout7.xml"/><Relationship Id="rId6" Type="http://schemas.openxmlformats.org/officeDocument/2006/relationships/image" Target="../media/image40.png"/><Relationship Id="rId5" Type="http://schemas.openxmlformats.org/officeDocument/2006/relationships/image" Target="../media/image39.svg"/><Relationship Id="rId4" Type="http://schemas.openxmlformats.org/officeDocument/2006/relationships/image" Target="../media/image38.png"/></Relationships>
</file>

<file path=ppt/slides/_rels/slide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8.svg"/><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image" Target="../media/image43.svg"/><Relationship Id="rId2" Type="http://schemas.openxmlformats.org/officeDocument/2006/relationships/image" Target="../media/image42.png"/><Relationship Id="rId1" Type="http://schemas.openxmlformats.org/officeDocument/2006/relationships/slideLayout" Target="../slideLayouts/slideLayout7.xml"/><Relationship Id="rId5" Type="http://schemas.openxmlformats.org/officeDocument/2006/relationships/image" Target="../media/image20.svg"/><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3" Type="http://schemas.openxmlformats.org/officeDocument/2006/relationships/image" Target="../media/image45.svg"/><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7.svg"/><Relationship Id="rId7" Type="http://schemas.openxmlformats.org/officeDocument/2006/relationships/image" Target="../media/image41.svg"/><Relationship Id="rId2" Type="http://schemas.openxmlformats.org/officeDocument/2006/relationships/image" Target="../media/image36.png"/><Relationship Id="rId1" Type="http://schemas.openxmlformats.org/officeDocument/2006/relationships/slideLayout" Target="../slideLayouts/slideLayout7.xml"/><Relationship Id="rId6" Type="http://schemas.openxmlformats.org/officeDocument/2006/relationships/image" Target="../media/image40.png"/><Relationship Id="rId5" Type="http://schemas.openxmlformats.org/officeDocument/2006/relationships/image" Target="../media/image39.svg"/><Relationship Id="rId4" Type="http://schemas.openxmlformats.org/officeDocument/2006/relationships/image" Target="../media/image38.png"/></Relationships>
</file>

<file path=ppt/slides/_rels/slide23.xml.rels><?xml version="1.0" encoding="UTF-8" standalone="yes"?>
<Relationships xmlns="http://schemas.openxmlformats.org/package/2006/relationships"><Relationship Id="rId3" Type="http://schemas.openxmlformats.org/officeDocument/2006/relationships/image" Target="../media/image47.svg"/><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Layout" Target="../slideLayouts/slideLayout7.xml"/><Relationship Id="rId5" Type="http://schemas.openxmlformats.org/officeDocument/2006/relationships/image" Target="../media/image49.svg"/><Relationship Id="rId4" Type="http://schemas.openxmlformats.org/officeDocument/2006/relationships/image" Target="../media/image48.png"/></Relationships>
</file>

<file path=ppt/slides/_rels/slide25.xml.rels><?xml version="1.0" encoding="UTF-8" standalone="yes"?>
<Relationships xmlns="http://schemas.openxmlformats.org/package/2006/relationships"><Relationship Id="rId3" Type="http://schemas.openxmlformats.org/officeDocument/2006/relationships/image" Target="../media/image43.svg"/><Relationship Id="rId2" Type="http://schemas.openxmlformats.org/officeDocument/2006/relationships/image" Target="../media/image42.png"/><Relationship Id="rId1" Type="http://schemas.openxmlformats.org/officeDocument/2006/relationships/slideLayout" Target="../slideLayouts/slideLayout7.xml"/><Relationship Id="rId5" Type="http://schemas.openxmlformats.org/officeDocument/2006/relationships/image" Target="../media/image20.svg"/><Relationship Id="rId4" Type="http://schemas.openxmlformats.org/officeDocument/2006/relationships/image" Target="../media/image19.png"/></Relationships>
</file>

<file path=ppt/slides/_rels/slide26.xml.rels><?xml version="1.0" encoding="UTF-8" standalone="yes"?>
<Relationships xmlns="http://schemas.openxmlformats.org/package/2006/relationships"><Relationship Id="rId3" Type="http://schemas.openxmlformats.org/officeDocument/2006/relationships/image" Target="../media/image37.svg"/><Relationship Id="rId7" Type="http://schemas.openxmlformats.org/officeDocument/2006/relationships/image" Target="../media/image41.svg"/><Relationship Id="rId2" Type="http://schemas.openxmlformats.org/officeDocument/2006/relationships/image" Target="../media/image36.png"/><Relationship Id="rId1" Type="http://schemas.openxmlformats.org/officeDocument/2006/relationships/slideLayout" Target="../slideLayouts/slideLayout7.xml"/><Relationship Id="rId6" Type="http://schemas.openxmlformats.org/officeDocument/2006/relationships/image" Target="../media/image40.png"/><Relationship Id="rId5" Type="http://schemas.openxmlformats.org/officeDocument/2006/relationships/image" Target="../media/image39.svg"/><Relationship Id="rId4" Type="http://schemas.openxmlformats.org/officeDocument/2006/relationships/image" Target="../media/image38.png"/></Relationships>
</file>

<file path=ppt/slides/_rels/slide27.xml.rels><?xml version="1.0" encoding="UTF-8" standalone="yes"?>
<Relationships xmlns="http://schemas.openxmlformats.org/package/2006/relationships"><Relationship Id="rId3" Type="http://schemas.openxmlformats.org/officeDocument/2006/relationships/image" Target="../media/image47.svg"/><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45.svg"/><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 Id="rId5" Type="http://schemas.openxmlformats.org/officeDocument/2006/relationships/image" Target="../media/image16.sv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 Id="rId4" Type="http://schemas.openxmlformats.org/officeDocument/2006/relationships/image" Target="../media/image23.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7666388"/>
            <a:ext cx="18288000" cy="2685904"/>
            <a:chOff x="0" y="0"/>
            <a:chExt cx="6186311" cy="908565"/>
          </a:xfrm>
        </p:grpSpPr>
        <p:sp>
          <p:nvSpPr>
            <p:cNvPr id="3" name="Freeform 3"/>
            <p:cNvSpPr/>
            <p:nvPr/>
          </p:nvSpPr>
          <p:spPr>
            <a:xfrm>
              <a:off x="0" y="0"/>
              <a:ext cx="6186311" cy="908565"/>
            </a:xfrm>
            <a:custGeom>
              <a:avLst/>
              <a:gdLst/>
              <a:ahLst/>
              <a:cxnLst/>
              <a:rect l="l" t="t" r="r" b="b"/>
              <a:pathLst>
                <a:path w="6186311" h="908565">
                  <a:moveTo>
                    <a:pt x="0" y="0"/>
                  </a:moveTo>
                  <a:lnTo>
                    <a:pt x="6186311" y="0"/>
                  </a:lnTo>
                  <a:lnTo>
                    <a:pt x="6186311" y="908565"/>
                  </a:lnTo>
                  <a:lnTo>
                    <a:pt x="0" y="908565"/>
                  </a:lnTo>
                  <a:close/>
                </a:path>
              </a:pathLst>
            </a:custGeom>
            <a:solidFill>
              <a:srgbClr val="EEEEEE"/>
            </a:solidFill>
          </p:spPr>
          <p:txBody>
            <a:bodyPr/>
            <a:lstStyle/>
            <a:p>
              <a:endParaRPr lang="en-US"/>
            </a:p>
          </p:txBody>
        </p:sp>
      </p:grpSp>
      <p:sp>
        <p:nvSpPr>
          <p:cNvPr id="4" name="Freeform 4"/>
          <p:cNvSpPr/>
          <p:nvPr/>
        </p:nvSpPr>
        <p:spPr>
          <a:xfrm>
            <a:off x="11173087" y="-834732"/>
            <a:ext cx="7672269" cy="5978232"/>
          </a:xfrm>
          <a:custGeom>
            <a:avLst/>
            <a:gdLst/>
            <a:ahLst/>
            <a:cxnLst/>
            <a:rect l="l" t="t" r="r" b="b"/>
            <a:pathLst>
              <a:path w="7672269" h="5978232">
                <a:moveTo>
                  <a:pt x="0" y="0"/>
                </a:moveTo>
                <a:lnTo>
                  <a:pt x="7672270" y="0"/>
                </a:lnTo>
                <a:lnTo>
                  <a:pt x="7672270" y="5978232"/>
                </a:lnTo>
                <a:lnTo>
                  <a:pt x="0" y="59782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5" name="Freeform 5"/>
          <p:cNvSpPr/>
          <p:nvPr/>
        </p:nvSpPr>
        <p:spPr>
          <a:xfrm flipH="1">
            <a:off x="11173087" y="4144470"/>
            <a:ext cx="8048388" cy="6142530"/>
          </a:xfrm>
          <a:custGeom>
            <a:avLst/>
            <a:gdLst/>
            <a:ahLst/>
            <a:cxnLst/>
            <a:rect l="l" t="t" r="r" b="b"/>
            <a:pathLst>
              <a:path w="8048388" h="6142530">
                <a:moveTo>
                  <a:pt x="8048388" y="0"/>
                </a:moveTo>
                <a:lnTo>
                  <a:pt x="0" y="0"/>
                </a:lnTo>
                <a:lnTo>
                  <a:pt x="0" y="6142530"/>
                </a:lnTo>
                <a:lnTo>
                  <a:pt x="8048388" y="6142530"/>
                </a:lnTo>
                <a:lnTo>
                  <a:pt x="8048388"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6" name="TextBox 6"/>
          <p:cNvSpPr txBox="1"/>
          <p:nvPr/>
        </p:nvSpPr>
        <p:spPr>
          <a:xfrm>
            <a:off x="1123950" y="3771900"/>
            <a:ext cx="10592755" cy="2743200"/>
          </a:xfrm>
          <a:prstGeom prst="rect">
            <a:avLst/>
          </a:prstGeom>
        </p:spPr>
        <p:txBody>
          <a:bodyPr lIns="0" tIns="0" rIns="0" bIns="0" rtlCol="0" anchor="t">
            <a:spAutoFit/>
          </a:bodyPr>
          <a:lstStyle/>
          <a:p>
            <a:pPr algn="l">
              <a:lnSpc>
                <a:spcPts val="10800"/>
              </a:lnSpc>
            </a:pPr>
            <a:r>
              <a:rPr lang="en-US" sz="9000" spc="279">
                <a:solidFill>
                  <a:srgbClr val="2D4263"/>
                </a:solidFill>
                <a:latin typeface="Poppins Bold"/>
                <a:ea typeface="Poppins Bold"/>
                <a:cs typeface="Poppins Bold"/>
                <a:sym typeface="Poppins Bold"/>
              </a:rPr>
              <a:t>Final Defense</a:t>
            </a:r>
          </a:p>
          <a:p>
            <a:pPr algn="l">
              <a:lnSpc>
                <a:spcPts val="10800"/>
              </a:lnSpc>
            </a:pPr>
            <a:r>
              <a:rPr lang="en-US" sz="9000" spc="279">
                <a:solidFill>
                  <a:srgbClr val="2D4263"/>
                </a:solidFill>
                <a:latin typeface="Poppins Bold"/>
                <a:ea typeface="Poppins Bold"/>
                <a:cs typeface="Poppins Bold"/>
                <a:sym typeface="Poppins Bold"/>
              </a:rPr>
              <a:t>Presentation</a:t>
            </a:r>
          </a:p>
        </p:txBody>
      </p:sp>
      <p:sp>
        <p:nvSpPr>
          <p:cNvPr id="7" name="TextBox 7"/>
          <p:cNvSpPr txBox="1"/>
          <p:nvPr/>
        </p:nvSpPr>
        <p:spPr>
          <a:xfrm>
            <a:off x="1123950" y="8127092"/>
            <a:ext cx="2903533" cy="405765"/>
          </a:xfrm>
          <a:prstGeom prst="rect">
            <a:avLst/>
          </a:prstGeom>
        </p:spPr>
        <p:txBody>
          <a:bodyPr lIns="0" tIns="0" rIns="0" bIns="0" rtlCol="0" anchor="t">
            <a:spAutoFit/>
          </a:bodyPr>
          <a:lstStyle/>
          <a:p>
            <a:pPr algn="l">
              <a:lnSpc>
                <a:spcPts val="3359"/>
              </a:lnSpc>
            </a:pPr>
            <a:r>
              <a:rPr lang="en-US" sz="2400">
                <a:solidFill>
                  <a:srgbClr val="2D4263"/>
                </a:solidFill>
                <a:latin typeface="Poppins Medium"/>
                <a:ea typeface="Poppins Medium"/>
                <a:cs typeface="Poppins Medium"/>
                <a:sym typeface="Poppins Medium"/>
              </a:rPr>
              <a:t>STUDENT</a:t>
            </a:r>
          </a:p>
        </p:txBody>
      </p:sp>
      <p:sp>
        <p:nvSpPr>
          <p:cNvPr id="8" name="TextBox 8"/>
          <p:cNvSpPr txBox="1"/>
          <p:nvPr/>
        </p:nvSpPr>
        <p:spPr>
          <a:xfrm>
            <a:off x="1123950" y="8793845"/>
            <a:ext cx="2903533" cy="855362"/>
          </a:xfrm>
          <a:prstGeom prst="rect">
            <a:avLst/>
          </a:prstGeom>
        </p:spPr>
        <p:txBody>
          <a:bodyPr lIns="0" tIns="0" rIns="0" bIns="0" rtlCol="0" anchor="t">
            <a:spAutoFit/>
          </a:bodyPr>
          <a:lstStyle/>
          <a:p>
            <a:pPr algn="l">
              <a:lnSpc>
                <a:spcPts val="3359"/>
              </a:lnSpc>
            </a:pPr>
            <a:r>
              <a:rPr lang="en-US" sz="2400" dirty="0">
                <a:solidFill>
                  <a:srgbClr val="191919"/>
                </a:solidFill>
                <a:latin typeface="Poppins Light"/>
                <a:ea typeface="Poppins Light"/>
                <a:cs typeface="Poppins Light"/>
                <a:sym typeface="Poppins Light"/>
              </a:rPr>
              <a:t>Sergio Oliveira</a:t>
            </a:r>
          </a:p>
          <a:p>
            <a:pPr algn="l">
              <a:lnSpc>
                <a:spcPts val="3359"/>
              </a:lnSpc>
            </a:pPr>
            <a:r>
              <a:rPr lang="en-US" sz="2400" dirty="0">
                <a:solidFill>
                  <a:srgbClr val="191919"/>
                </a:solidFill>
                <a:latin typeface="Poppins Light"/>
                <a:ea typeface="Poppins Light"/>
                <a:cs typeface="Poppins Light"/>
                <a:sym typeface="Poppins Light"/>
              </a:rPr>
              <a:t>x23170981 </a:t>
            </a:r>
          </a:p>
        </p:txBody>
      </p:sp>
      <p:sp>
        <p:nvSpPr>
          <p:cNvPr id="9" name="TextBox 9"/>
          <p:cNvSpPr txBox="1"/>
          <p:nvPr/>
        </p:nvSpPr>
        <p:spPr>
          <a:xfrm>
            <a:off x="4845289" y="8127092"/>
            <a:ext cx="2903533" cy="405765"/>
          </a:xfrm>
          <a:prstGeom prst="rect">
            <a:avLst/>
          </a:prstGeom>
        </p:spPr>
        <p:txBody>
          <a:bodyPr lIns="0" tIns="0" rIns="0" bIns="0" rtlCol="0" anchor="t">
            <a:spAutoFit/>
          </a:bodyPr>
          <a:lstStyle/>
          <a:p>
            <a:pPr algn="l">
              <a:lnSpc>
                <a:spcPts val="3359"/>
              </a:lnSpc>
            </a:pPr>
            <a:r>
              <a:rPr lang="en-US" sz="2400" dirty="0">
                <a:solidFill>
                  <a:srgbClr val="2D4263"/>
                </a:solidFill>
                <a:latin typeface="Poppins Medium"/>
                <a:ea typeface="Poppins Medium"/>
                <a:cs typeface="Poppins Medium"/>
                <a:sym typeface="Poppins Medium"/>
              </a:rPr>
              <a:t>ADVISOR</a:t>
            </a:r>
          </a:p>
        </p:txBody>
      </p:sp>
      <p:sp>
        <p:nvSpPr>
          <p:cNvPr id="10" name="TextBox 10"/>
          <p:cNvSpPr txBox="1"/>
          <p:nvPr/>
        </p:nvSpPr>
        <p:spPr>
          <a:xfrm>
            <a:off x="4845289" y="8793845"/>
            <a:ext cx="3460511" cy="419346"/>
          </a:xfrm>
          <a:prstGeom prst="rect">
            <a:avLst/>
          </a:prstGeom>
        </p:spPr>
        <p:txBody>
          <a:bodyPr wrap="square" lIns="0" tIns="0" rIns="0" bIns="0" rtlCol="0" anchor="t">
            <a:spAutoFit/>
          </a:bodyPr>
          <a:lstStyle/>
          <a:p>
            <a:pPr algn="l">
              <a:lnSpc>
                <a:spcPts val="3359"/>
              </a:lnSpc>
            </a:pPr>
            <a:r>
              <a:rPr lang="en-US" sz="2400" dirty="0">
                <a:solidFill>
                  <a:srgbClr val="191919"/>
                </a:solidFill>
                <a:latin typeface="Poppins Light"/>
                <a:ea typeface="Poppins Light"/>
                <a:cs typeface="Poppins Light"/>
                <a:sym typeface="Poppins Light"/>
              </a:rPr>
              <a:t>Eugene McLaughlin </a:t>
            </a:r>
          </a:p>
        </p:txBody>
      </p:sp>
      <p:sp>
        <p:nvSpPr>
          <p:cNvPr id="11" name="TextBox 11"/>
          <p:cNvSpPr txBox="1"/>
          <p:nvPr/>
        </p:nvSpPr>
        <p:spPr>
          <a:xfrm>
            <a:off x="1123950" y="622935"/>
            <a:ext cx="2903533" cy="419346"/>
          </a:xfrm>
          <a:prstGeom prst="rect">
            <a:avLst/>
          </a:prstGeom>
        </p:spPr>
        <p:txBody>
          <a:bodyPr lIns="0" tIns="0" rIns="0" bIns="0" rtlCol="0" anchor="t">
            <a:spAutoFit/>
          </a:bodyPr>
          <a:lstStyle/>
          <a:p>
            <a:pPr algn="l">
              <a:lnSpc>
                <a:spcPts val="3359"/>
              </a:lnSpc>
            </a:pPr>
            <a:r>
              <a:rPr lang="en-US" sz="2400" dirty="0">
                <a:solidFill>
                  <a:srgbClr val="2D4263"/>
                </a:solidFill>
                <a:latin typeface="Poppins Medium"/>
                <a:ea typeface="Poppins Medium"/>
                <a:cs typeface="Poppins Medium"/>
                <a:sym typeface="Poppins Medium"/>
              </a:rPr>
              <a:t>07, August 2024 </a:t>
            </a:r>
          </a:p>
        </p:txBody>
      </p:sp>
      <p:sp>
        <p:nvSpPr>
          <p:cNvPr id="12" name="TextBox 12"/>
          <p:cNvSpPr txBox="1"/>
          <p:nvPr/>
        </p:nvSpPr>
        <p:spPr>
          <a:xfrm>
            <a:off x="1123950" y="1289688"/>
            <a:ext cx="6624872" cy="855362"/>
          </a:xfrm>
          <a:prstGeom prst="rect">
            <a:avLst/>
          </a:prstGeom>
        </p:spPr>
        <p:txBody>
          <a:bodyPr wrap="square" lIns="0" tIns="0" rIns="0" bIns="0" rtlCol="0" anchor="t">
            <a:spAutoFit/>
          </a:bodyPr>
          <a:lstStyle/>
          <a:p>
            <a:pPr algn="l">
              <a:lnSpc>
                <a:spcPts val="3359"/>
              </a:lnSpc>
            </a:pPr>
            <a:r>
              <a:rPr lang="en-US" sz="2400" dirty="0" err="1">
                <a:solidFill>
                  <a:srgbClr val="191919"/>
                </a:solidFill>
                <a:latin typeface="Poppins Light"/>
                <a:ea typeface="Poppins Light"/>
                <a:cs typeface="Poppins Light"/>
                <a:sym typeface="Poppins Light"/>
              </a:rPr>
              <a:t>HDip</a:t>
            </a:r>
            <a:r>
              <a:rPr lang="en-US" sz="2400" dirty="0">
                <a:solidFill>
                  <a:srgbClr val="191919"/>
                </a:solidFill>
                <a:latin typeface="Poppins Light"/>
                <a:ea typeface="Poppins Light"/>
                <a:cs typeface="Poppins Light"/>
                <a:sym typeface="Poppins Light"/>
              </a:rPr>
              <a:t> in Science in Computing, </a:t>
            </a:r>
          </a:p>
          <a:p>
            <a:pPr algn="l">
              <a:lnSpc>
                <a:spcPts val="3359"/>
              </a:lnSpc>
            </a:pPr>
            <a:r>
              <a:rPr lang="en-US" sz="2400" dirty="0">
                <a:solidFill>
                  <a:srgbClr val="191919"/>
                </a:solidFill>
                <a:latin typeface="Poppins Light"/>
                <a:ea typeface="Poppins Light"/>
                <a:cs typeface="Poppins Light"/>
                <a:sym typeface="Poppins Light"/>
              </a:rPr>
              <a:t>National College of Ireland</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847771"/>
            <a:chOff x="0" y="0"/>
            <a:chExt cx="6186311" cy="286777"/>
          </a:xfrm>
        </p:grpSpPr>
        <p:sp>
          <p:nvSpPr>
            <p:cNvPr id="3" name="Freeform 3"/>
            <p:cNvSpPr/>
            <p:nvPr/>
          </p:nvSpPr>
          <p:spPr>
            <a:xfrm>
              <a:off x="0" y="0"/>
              <a:ext cx="6186311" cy="286777"/>
            </a:xfrm>
            <a:custGeom>
              <a:avLst/>
              <a:gdLst/>
              <a:ahLst/>
              <a:cxnLst/>
              <a:rect l="l" t="t" r="r" b="b"/>
              <a:pathLst>
                <a:path w="6186311" h="286777">
                  <a:moveTo>
                    <a:pt x="0" y="0"/>
                  </a:moveTo>
                  <a:lnTo>
                    <a:pt x="6186311" y="0"/>
                  </a:lnTo>
                  <a:lnTo>
                    <a:pt x="6186311" y="286777"/>
                  </a:lnTo>
                  <a:lnTo>
                    <a:pt x="0" y="286777"/>
                  </a:lnTo>
                  <a:close/>
                </a:path>
              </a:pathLst>
            </a:custGeom>
            <a:solidFill>
              <a:srgbClr val="EEEEEE"/>
            </a:solidFill>
          </p:spPr>
          <p:txBody>
            <a:bodyPr/>
            <a:lstStyle/>
            <a:p>
              <a:endParaRPr lang="en-US"/>
            </a:p>
          </p:txBody>
        </p:sp>
      </p:grpSp>
      <p:grpSp>
        <p:nvGrpSpPr>
          <p:cNvPr id="4" name="Group 4"/>
          <p:cNvGrpSpPr/>
          <p:nvPr/>
        </p:nvGrpSpPr>
        <p:grpSpPr>
          <a:xfrm>
            <a:off x="0" y="0"/>
            <a:ext cx="847771" cy="847771"/>
            <a:chOff x="0" y="0"/>
            <a:chExt cx="1913890" cy="1913890"/>
          </a:xfrm>
        </p:grpSpPr>
        <p:sp>
          <p:nvSpPr>
            <p:cNvPr id="5" name="Freeform 5"/>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C84B31"/>
            </a:solidFill>
          </p:spPr>
          <p:txBody>
            <a:bodyPr/>
            <a:lstStyle/>
            <a:p>
              <a:endParaRPr lang="en-US"/>
            </a:p>
          </p:txBody>
        </p:sp>
      </p:grpSp>
      <p:sp>
        <p:nvSpPr>
          <p:cNvPr id="8" name="TextBox 8"/>
          <p:cNvSpPr txBox="1"/>
          <p:nvPr/>
        </p:nvSpPr>
        <p:spPr>
          <a:xfrm>
            <a:off x="1123950" y="242910"/>
            <a:ext cx="10592755" cy="371255"/>
          </a:xfrm>
          <a:prstGeom prst="rect">
            <a:avLst/>
          </a:prstGeom>
        </p:spPr>
        <p:txBody>
          <a:bodyPr lIns="0" tIns="0" rIns="0" bIns="0" rtlCol="0" anchor="t">
            <a:spAutoFit/>
          </a:bodyPr>
          <a:lstStyle/>
          <a:p>
            <a:pPr algn="l">
              <a:lnSpc>
                <a:spcPts val="2879"/>
              </a:lnSpc>
            </a:pPr>
            <a:r>
              <a:rPr lang="en-US" sz="2400" spc="74" dirty="0">
                <a:solidFill>
                  <a:srgbClr val="2D4263"/>
                </a:solidFill>
                <a:latin typeface="Poppins Medium"/>
                <a:ea typeface="Poppins Medium"/>
                <a:cs typeface="Poppins Medium"/>
                <a:sym typeface="Poppins Medium"/>
              </a:rPr>
              <a:t>Development</a:t>
            </a:r>
          </a:p>
        </p:txBody>
      </p:sp>
      <p:sp>
        <p:nvSpPr>
          <p:cNvPr id="9" name="TextBox 9"/>
          <p:cNvSpPr txBox="1"/>
          <p:nvPr/>
        </p:nvSpPr>
        <p:spPr>
          <a:xfrm>
            <a:off x="154759" y="242910"/>
            <a:ext cx="538253" cy="361950"/>
          </a:xfrm>
          <a:prstGeom prst="rect">
            <a:avLst/>
          </a:prstGeom>
        </p:spPr>
        <p:txBody>
          <a:bodyPr lIns="0" tIns="0" rIns="0" bIns="0" rtlCol="0" anchor="t">
            <a:spAutoFit/>
          </a:bodyPr>
          <a:lstStyle/>
          <a:p>
            <a:pPr algn="ctr">
              <a:lnSpc>
                <a:spcPts val="2879"/>
              </a:lnSpc>
            </a:pPr>
            <a:r>
              <a:rPr lang="en-US" sz="2400" spc="74">
                <a:solidFill>
                  <a:srgbClr val="EEEEEE"/>
                </a:solidFill>
                <a:latin typeface="Poppins Medium"/>
                <a:ea typeface="Poppins Medium"/>
                <a:cs typeface="Poppins Medium"/>
                <a:sym typeface="Poppins Medium"/>
              </a:rPr>
              <a:t>II</a:t>
            </a:r>
          </a:p>
        </p:txBody>
      </p:sp>
      <p:sp>
        <p:nvSpPr>
          <p:cNvPr id="11" name="TextBox 11"/>
          <p:cNvSpPr txBox="1"/>
          <p:nvPr/>
        </p:nvSpPr>
        <p:spPr>
          <a:xfrm>
            <a:off x="6705600" y="1090681"/>
            <a:ext cx="9398887" cy="577081"/>
          </a:xfrm>
          <a:prstGeom prst="rect">
            <a:avLst/>
          </a:prstGeom>
        </p:spPr>
        <p:txBody>
          <a:bodyPr lIns="0" tIns="0" rIns="0" bIns="0" rtlCol="0" anchor="t">
            <a:spAutoFit/>
          </a:bodyPr>
          <a:lstStyle/>
          <a:p>
            <a:pPr algn="l">
              <a:lnSpc>
                <a:spcPts val="4800"/>
              </a:lnSpc>
            </a:pPr>
            <a:r>
              <a:rPr lang="en-US" sz="3000" dirty="0">
                <a:solidFill>
                  <a:srgbClr val="2D4263"/>
                </a:solidFill>
                <a:latin typeface="Poppins Medium"/>
                <a:ea typeface="Poppins Medium"/>
                <a:cs typeface="Poppins Medium"/>
                <a:sym typeface="Poppins Medium"/>
              </a:rPr>
              <a:t>Components</a:t>
            </a:r>
            <a:endParaRPr lang="en-US" sz="3000" dirty="0">
              <a:latin typeface="Poppins Medium"/>
              <a:ea typeface="Poppins Medium"/>
              <a:cs typeface="Poppins Medium"/>
              <a:sym typeface="Poppins Medium"/>
            </a:endParaRPr>
          </a:p>
        </p:txBody>
      </p:sp>
      <p:sp>
        <p:nvSpPr>
          <p:cNvPr id="12" name="TextBox 12"/>
          <p:cNvSpPr txBox="1"/>
          <p:nvPr/>
        </p:nvSpPr>
        <p:spPr>
          <a:xfrm>
            <a:off x="6491073" y="2040224"/>
            <a:ext cx="9925075" cy="7123104"/>
          </a:xfrm>
          <a:prstGeom prst="rect">
            <a:avLst/>
          </a:prstGeom>
        </p:spPr>
        <p:txBody>
          <a:bodyPr lIns="0" tIns="0" rIns="0" bIns="0" rtlCol="0" anchor="t">
            <a:spAutoFit/>
          </a:bodyPr>
          <a:lstStyle/>
          <a:p>
            <a:pPr marL="518160" lvl="1" indent="-259080" algn="l">
              <a:lnSpc>
                <a:spcPts val="4320"/>
              </a:lnSpc>
              <a:buFont typeface="Arial"/>
              <a:buChar char="•"/>
            </a:pPr>
            <a:r>
              <a:rPr lang="en-US" sz="2400" dirty="0">
                <a:solidFill>
                  <a:srgbClr val="2D4263"/>
                </a:solidFill>
                <a:latin typeface="Poppins Light"/>
                <a:ea typeface="Poppins Light"/>
                <a:cs typeface="Poppins Light"/>
                <a:sym typeface="Poppins Light"/>
              </a:rPr>
              <a:t>User Interface (UI): </a:t>
            </a:r>
            <a:r>
              <a:rPr lang="en-US" sz="2400" b="1" dirty="0">
                <a:solidFill>
                  <a:srgbClr val="2D4263"/>
                </a:solidFill>
                <a:latin typeface="Poppins Light"/>
                <a:ea typeface="Poppins Light"/>
                <a:cs typeface="Poppins Light"/>
                <a:sym typeface="Poppins Light"/>
              </a:rPr>
              <a:t>HTML, CSS and JS</a:t>
            </a:r>
          </a:p>
          <a:p>
            <a:pPr marL="518160" lvl="1" indent="-259080" algn="l">
              <a:lnSpc>
                <a:spcPts val="4320"/>
              </a:lnSpc>
              <a:buFont typeface="Arial"/>
              <a:buChar char="•"/>
            </a:pPr>
            <a:endParaRPr lang="en-US" sz="2400" dirty="0">
              <a:solidFill>
                <a:srgbClr val="2D4263"/>
              </a:solidFill>
              <a:latin typeface="Poppins Light"/>
              <a:ea typeface="Poppins Light"/>
              <a:cs typeface="Poppins Light"/>
              <a:sym typeface="Poppins Light"/>
            </a:endParaRPr>
          </a:p>
          <a:p>
            <a:pPr marL="518160" lvl="1" indent="-259080" algn="l">
              <a:lnSpc>
                <a:spcPts val="4320"/>
              </a:lnSpc>
              <a:buFont typeface="Arial"/>
              <a:buChar char="•"/>
            </a:pPr>
            <a:r>
              <a:rPr lang="en-US" sz="2400" dirty="0">
                <a:solidFill>
                  <a:srgbClr val="2D4263"/>
                </a:solidFill>
                <a:latin typeface="Poppins Light"/>
                <a:ea typeface="Poppins Light"/>
                <a:cs typeface="Poppins Light"/>
                <a:sym typeface="Poppins Light"/>
              </a:rPr>
              <a:t>Server Application: </a:t>
            </a:r>
            <a:r>
              <a:rPr lang="en-US" sz="2400" b="1" dirty="0">
                <a:solidFill>
                  <a:srgbClr val="2D4263"/>
                </a:solidFill>
                <a:latin typeface="Poppins Light"/>
                <a:ea typeface="Poppins Light"/>
                <a:cs typeface="Poppins Light"/>
                <a:sym typeface="Poppins Light"/>
              </a:rPr>
              <a:t>Spring Boot Java</a:t>
            </a:r>
          </a:p>
          <a:p>
            <a:pPr marL="518160" lvl="1" indent="-259080" algn="l">
              <a:lnSpc>
                <a:spcPts val="4320"/>
              </a:lnSpc>
              <a:buFont typeface="Arial"/>
              <a:buChar char="•"/>
            </a:pPr>
            <a:endParaRPr lang="en-US" sz="2400" dirty="0">
              <a:solidFill>
                <a:srgbClr val="2D4263"/>
              </a:solidFill>
              <a:latin typeface="Poppins Light"/>
              <a:ea typeface="Poppins Light"/>
              <a:cs typeface="Poppins Light"/>
              <a:sym typeface="Poppins Light"/>
            </a:endParaRPr>
          </a:p>
          <a:p>
            <a:pPr marL="518160" lvl="1" indent="-259080" algn="l">
              <a:lnSpc>
                <a:spcPts val="4320"/>
              </a:lnSpc>
              <a:buFont typeface="Arial"/>
              <a:buChar char="•"/>
            </a:pPr>
            <a:r>
              <a:rPr lang="en-US" sz="2400" dirty="0">
                <a:solidFill>
                  <a:srgbClr val="2D4263"/>
                </a:solidFill>
                <a:latin typeface="Poppins Light"/>
                <a:ea typeface="Poppins Light"/>
                <a:cs typeface="Poppins Light"/>
                <a:sym typeface="Poppins Light"/>
              </a:rPr>
              <a:t>Application Programming Interfaces (API): </a:t>
            </a:r>
            <a:r>
              <a:rPr lang="en-US" sz="2400" b="1" dirty="0" err="1">
                <a:solidFill>
                  <a:srgbClr val="2D4263"/>
                </a:solidFill>
                <a:latin typeface="Poppins Light"/>
                <a:ea typeface="Poppins Light"/>
                <a:cs typeface="Poppins Light"/>
                <a:sym typeface="Poppins Light"/>
              </a:rPr>
              <a:t>RESTfull</a:t>
            </a:r>
            <a:endParaRPr lang="en-US" sz="2400" b="1" dirty="0">
              <a:solidFill>
                <a:srgbClr val="2D4263"/>
              </a:solidFill>
              <a:latin typeface="Poppins Light"/>
              <a:ea typeface="Poppins Light"/>
              <a:cs typeface="Poppins Light"/>
              <a:sym typeface="Poppins Light"/>
            </a:endParaRPr>
          </a:p>
          <a:p>
            <a:pPr marL="259080" lvl="1" algn="l">
              <a:lnSpc>
                <a:spcPts val="4320"/>
              </a:lnSpc>
            </a:pPr>
            <a:endParaRPr lang="en-US" sz="2400" dirty="0">
              <a:solidFill>
                <a:srgbClr val="2D4263"/>
              </a:solidFill>
              <a:latin typeface="Poppins Light"/>
              <a:ea typeface="Poppins Light"/>
              <a:cs typeface="Poppins Light"/>
              <a:sym typeface="Poppins Light"/>
            </a:endParaRPr>
          </a:p>
          <a:p>
            <a:pPr marL="518160" lvl="1" indent="-259080" algn="l">
              <a:lnSpc>
                <a:spcPts val="4320"/>
              </a:lnSpc>
              <a:buFont typeface="Arial"/>
              <a:buChar char="•"/>
            </a:pPr>
            <a:r>
              <a:rPr lang="en-US" sz="2400" dirty="0">
                <a:solidFill>
                  <a:srgbClr val="2D4263"/>
                </a:solidFill>
                <a:latin typeface="Poppins Light"/>
                <a:ea typeface="Poppins Light"/>
                <a:cs typeface="Poppins Light"/>
                <a:sym typeface="Poppins Light"/>
              </a:rPr>
              <a:t>Database: </a:t>
            </a:r>
            <a:r>
              <a:rPr lang="en-US" sz="2400" b="1" dirty="0" err="1">
                <a:solidFill>
                  <a:srgbClr val="2D4263"/>
                </a:solidFill>
                <a:latin typeface="Poppins Light"/>
                <a:ea typeface="Poppins Light"/>
                <a:cs typeface="Poppins Light"/>
                <a:sym typeface="Poppins Light"/>
              </a:rPr>
              <a:t>mySQL</a:t>
            </a:r>
            <a:r>
              <a:rPr lang="en-US" sz="2400" dirty="0">
                <a:solidFill>
                  <a:srgbClr val="2D4263"/>
                </a:solidFill>
                <a:latin typeface="Poppins Light"/>
                <a:ea typeface="Poppins Light"/>
                <a:cs typeface="Poppins Light"/>
                <a:sym typeface="Poppins Light"/>
              </a:rPr>
              <a:t> and </a:t>
            </a:r>
            <a:r>
              <a:rPr lang="en-US" sz="2400" b="1" dirty="0">
                <a:solidFill>
                  <a:srgbClr val="2D4263"/>
                </a:solidFill>
                <a:latin typeface="Poppins Light"/>
                <a:ea typeface="Poppins Light"/>
                <a:cs typeface="Poppins Light"/>
                <a:sym typeface="Poppins Light"/>
              </a:rPr>
              <a:t>PostgreSQL</a:t>
            </a:r>
          </a:p>
          <a:p>
            <a:pPr marL="518160" lvl="1" indent="-259080" algn="l">
              <a:lnSpc>
                <a:spcPts val="4320"/>
              </a:lnSpc>
              <a:buFont typeface="Arial"/>
              <a:buChar char="•"/>
            </a:pPr>
            <a:endParaRPr lang="en-US" sz="2400" dirty="0">
              <a:solidFill>
                <a:srgbClr val="2D4263"/>
              </a:solidFill>
              <a:latin typeface="Poppins Light"/>
              <a:ea typeface="Poppins Light"/>
              <a:cs typeface="Poppins Light"/>
              <a:sym typeface="Poppins Light"/>
            </a:endParaRPr>
          </a:p>
          <a:p>
            <a:pPr marL="518160" lvl="1" indent="-259080" algn="l">
              <a:lnSpc>
                <a:spcPts val="4320"/>
              </a:lnSpc>
              <a:buFont typeface="Arial"/>
              <a:buChar char="•"/>
            </a:pPr>
            <a:r>
              <a:rPr lang="en-US" sz="2400" dirty="0">
                <a:solidFill>
                  <a:srgbClr val="2D4263"/>
                </a:solidFill>
                <a:latin typeface="Poppins Light"/>
                <a:ea typeface="Poppins Light"/>
                <a:cs typeface="Poppins Light"/>
                <a:sym typeface="Poppins Light"/>
              </a:rPr>
              <a:t>Host: </a:t>
            </a:r>
            <a:r>
              <a:rPr lang="en-US" sz="2400" b="1" dirty="0">
                <a:solidFill>
                  <a:srgbClr val="2D4263"/>
                </a:solidFill>
                <a:latin typeface="Poppins Light"/>
                <a:ea typeface="Poppins Light"/>
                <a:cs typeface="Poppins Light"/>
                <a:sym typeface="Poppins Light"/>
              </a:rPr>
              <a:t>Heroku</a:t>
            </a:r>
          </a:p>
          <a:p>
            <a:pPr marL="518160" lvl="1" indent="-259080" algn="l">
              <a:lnSpc>
                <a:spcPts val="4320"/>
              </a:lnSpc>
              <a:buFont typeface="Arial"/>
              <a:buChar char="•"/>
            </a:pPr>
            <a:endParaRPr lang="en-US" sz="2400" dirty="0">
              <a:solidFill>
                <a:srgbClr val="2D4263"/>
              </a:solidFill>
              <a:latin typeface="Poppins Light"/>
              <a:ea typeface="Poppins Light"/>
              <a:cs typeface="Poppins Light"/>
              <a:sym typeface="Poppins Light"/>
            </a:endParaRPr>
          </a:p>
          <a:p>
            <a:pPr marL="518160" lvl="1" indent="-259080" algn="l">
              <a:lnSpc>
                <a:spcPts val="4320"/>
              </a:lnSpc>
              <a:buFont typeface="Arial"/>
              <a:buChar char="•"/>
            </a:pPr>
            <a:r>
              <a:rPr lang="en-US" sz="2400" dirty="0">
                <a:solidFill>
                  <a:srgbClr val="2D4263"/>
                </a:solidFill>
                <a:latin typeface="Poppins Light"/>
                <a:ea typeface="Poppins Light"/>
                <a:cs typeface="Poppins Light"/>
                <a:sym typeface="Poppins Light"/>
              </a:rPr>
              <a:t>Version Control: </a:t>
            </a:r>
            <a:r>
              <a:rPr lang="en-US" sz="2400" b="1" dirty="0">
                <a:solidFill>
                  <a:srgbClr val="2D4263"/>
                </a:solidFill>
                <a:latin typeface="Poppins Light"/>
                <a:ea typeface="Poppins Light"/>
                <a:cs typeface="Poppins Light"/>
                <a:sym typeface="Poppins Light"/>
              </a:rPr>
              <a:t>GitHub</a:t>
            </a:r>
          </a:p>
          <a:p>
            <a:pPr marL="518160" lvl="1" indent="-259080" algn="l">
              <a:lnSpc>
                <a:spcPts val="4320"/>
              </a:lnSpc>
              <a:buFont typeface="Arial"/>
              <a:buChar char="•"/>
            </a:pPr>
            <a:endParaRPr lang="en-US" sz="2400" dirty="0">
              <a:solidFill>
                <a:srgbClr val="2D4263"/>
              </a:solidFill>
              <a:latin typeface="Poppins Light"/>
              <a:ea typeface="Poppins Light"/>
              <a:cs typeface="Poppins Light"/>
              <a:sym typeface="Poppins Light"/>
            </a:endParaRPr>
          </a:p>
          <a:p>
            <a:pPr marL="518160" lvl="1" indent="-259080" algn="l">
              <a:lnSpc>
                <a:spcPts val="4320"/>
              </a:lnSpc>
              <a:buFont typeface="Arial"/>
              <a:buChar char="•"/>
            </a:pPr>
            <a:r>
              <a:rPr lang="en-US" sz="2400" dirty="0">
                <a:solidFill>
                  <a:srgbClr val="2D4263"/>
                </a:solidFill>
                <a:latin typeface="Poppins Light"/>
                <a:ea typeface="Poppins Light"/>
                <a:cs typeface="Poppins Light"/>
                <a:sym typeface="Poppins Light"/>
              </a:rPr>
              <a:t>Library of Graphics: </a:t>
            </a:r>
            <a:r>
              <a:rPr lang="en-US" sz="2400" b="1" dirty="0" err="1">
                <a:solidFill>
                  <a:srgbClr val="2D4263"/>
                </a:solidFill>
                <a:latin typeface="Poppins Light"/>
                <a:ea typeface="Poppins Light"/>
                <a:cs typeface="Poppins Light"/>
                <a:sym typeface="Poppins Light"/>
              </a:rPr>
              <a:t>Chart.js</a:t>
            </a:r>
            <a:endParaRPr lang="en-US" sz="2400" b="1" dirty="0">
              <a:solidFill>
                <a:srgbClr val="2D4263"/>
              </a:solidFill>
              <a:latin typeface="Poppins Light"/>
              <a:ea typeface="Poppins Light"/>
              <a:cs typeface="Poppins Light"/>
              <a:sym typeface="Poppins Light"/>
            </a:endParaRPr>
          </a:p>
        </p:txBody>
      </p:sp>
      <p:sp>
        <p:nvSpPr>
          <p:cNvPr id="13" name="TextBox 13"/>
          <p:cNvSpPr txBox="1"/>
          <p:nvPr/>
        </p:nvSpPr>
        <p:spPr>
          <a:xfrm>
            <a:off x="16472131" y="8739256"/>
            <a:ext cx="682307" cy="581025"/>
          </a:xfrm>
          <a:prstGeom prst="rect">
            <a:avLst/>
          </a:prstGeom>
        </p:spPr>
        <p:txBody>
          <a:bodyPr lIns="0" tIns="0" rIns="0" bIns="0" rtlCol="0" anchor="t">
            <a:spAutoFit/>
          </a:bodyPr>
          <a:lstStyle/>
          <a:p>
            <a:pPr algn="r">
              <a:lnSpc>
                <a:spcPts val="4800"/>
              </a:lnSpc>
            </a:pPr>
            <a:r>
              <a:rPr lang="en-US" sz="3000">
                <a:solidFill>
                  <a:srgbClr val="2D4263"/>
                </a:solidFill>
                <a:latin typeface="Poppins Medium"/>
                <a:ea typeface="Poppins Medium"/>
                <a:cs typeface="Poppins Medium"/>
                <a:sym typeface="Poppins Medium"/>
              </a:rPr>
              <a:t>8</a:t>
            </a:r>
          </a:p>
        </p:txBody>
      </p:sp>
      <p:sp>
        <p:nvSpPr>
          <p:cNvPr id="15" name="Freeform 7">
            <a:extLst>
              <a:ext uri="{FF2B5EF4-FFF2-40B4-BE49-F238E27FC236}">
                <a16:creationId xmlns:a16="http://schemas.microsoft.com/office/drawing/2014/main" id="{A3F5E64C-CA60-34B5-D103-0367FAA2A5A1}"/>
              </a:ext>
            </a:extLst>
          </p:cNvPr>
          <p:cNvSpPr/>
          <p:nvPr/>
        </p:nvSpPr>
        <p:spPr>
          <a:xfrm>
            <a:off x="152176" y="2933723"/>
            <a:ext cx="6062870" cy="4114800"/>
          </a:xfrm>
          <a:custGeom>
            <a:avLst/>
            <a:gdLst/>
            <a:ahLst/>
            <a:cxnLst/>
            <a:rect l="l" t="t" r="r" b="b"/>
            <a:pathLst>
              <a:path w="6062870" h="4114800">
                <a:moveTo>
                  <a:pt x="0" y="0"/>
                </a:moveTo>
                <a:lnTo>
                  <a:pt x="6062869" y="0"/>
                </a:lnTo>
                <a:lnTo>
                  <a:pt x="6062869"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Tree>
    <p:extLst>
      <p:ext uri="{BB962C8B-B14F-4D97-AF65-F5344CB8AC3E}">
        <p14:creationId xmlns:p14="http://schemas.microsoft.com/office/powerpoint/2010/main" val="18908087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EB6C3473-F8A3-FEFC-DF4D-E317A211F99E}"/>
              </a:ext>
            </a:extLst>
          </p:cNvPr>
          <p:cNvPicPr>
            <a:picLocks noChangeAspect="1"/>
          </p:cNvPicPr>
          <p:nvPr/>
        </p:nvPicPr>
        <p:blipFill>
          <a:blip r:embed="rId2"/>
          <a:stretch>
            <a:fillRect/>
          </a:stretch>
        </p:blipFill>
        <p:spPr>
          <a:xfrm>
            <a:off x="16535400" y="751084"/>
            <a:ext cx="3175000" cy="9664700"/>
          </a:xfrm>
          <a:prstGeom prst="rect">
            <a:avLst/>
          </a:prstGeom>
        </p:spPr>
      </p:pic>
      <p:sp>
        <p:nvSpPr>
          <p:cNvPr id="2" name="Freeform 2"/>
          <p:cNvSpPr/>
          <p:nvPr/>
        </p:nvSpPr>
        <p:spPr>
          <a:xfrm rot="-9007734">
            <a:off x="997819" y="6968827"/>
            <a:ext cx="4214442" cy="4509617"/>
          </a:xfrm>
          <a:custGeom>
            <a:avLst/>
            <a:gdLst/>
            <a:ahLst/>
            <a:cxnLst/>
            <a:rect l="l" t="t" r="r" b="b"/>
            <a:pathLst>
              <a:path w="4214442" h="4509617">
                <a:moveTo>
                  <a:pt x="0" y="0"/>
                </a:moveTo>
                <a:lnTo>
                  <a:pt x="4214442" y="0"/>
                </a:lnTo>
                <a:lnTo>
                  <a:pt x="4214442" y="4509617"/>
                </a:lnTo>
                <a:lnTo>
                  <a:pt x="0" y="450961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3" name="Group 3"/>
          <p:cNvGrpSpPr/>
          <p:nvPr/>
        </p:nvGrpSpPr>
        <p:grpSpPr>
          <a:xfrm>
            <a:off x="0" y="0"/>
            <a:ext cx="18288000" cy="847771"/>
            <a:chOff x="0" y="0"/>
            <a:chExt cx="6186311" cy="286777"/>
          </a:xfrm>
        </p:grpSpPr>
        <p:sp>
          <p:nvSpPr>
            <p:cNvPr id="4" name="Freeform 4"/>
            <p:cNvSpPr/>
            <p:nvPr/>
          </p:nvSpPr>
          <p:spPr>
            <a:xfrm>
              <a:off x="0" y="0"/>
              <a:ext cx="6186311" cy="286777"/>
            </a:xfrm>
            <a:custGeom>
              <a:avLst/>
              <a:gdLst/>
              <a:ahLst/>
              <a:cxnLst/>
              <a:rect l="l" t="t" r="r" b="b"/>
              <a:pathLst>
                <a:path w="6186311" h="286777">
                  <a:moveTo>
                    <a:pt x="0" y="0"/>
                  </a:moveTo>
                  <a:lnTo>
                    <a:pt x="6186311" y="0"/>
                  </a:lnTo>
                  <a:lnTo>
                    <a:pt x="6186311" y="286777"/>
                  </a:lnTo>
                  <a:lnTo>
                    <a:pt x="0" y="286777"/>
                  </a:lnTo>
                  <a:close/>
                </a:path>
              </a:pathLst>
            </a:custGeom>
            <a:solidFill>
              <a:srgbClr val="EEEEEE"/>
            </a:solidFill>
          </p:spPr>
          <p:txBody>
            <a:bodyPr/>
            <a:lstStyle/>
            <a:p>
              <a:endParaRPr lang="en-US"/>
            </a:p>
          </p:txBody>
        </p:sp>
      </p:grpSp>
      <p:grpSp>
        <p:nvGrpSpPr>
          <p:cNvPr id="5" name="Group 5"/>
          <p:cNvGrpSpPr/>
          <p:nvPr/>
        </p:nvGrpSpPr>
        <p:grpSpPr>
          <a:xfrm>
            <a:off x="0" y="0"/>
            <a:ext cx="847771" cy="847771"/>
            <a:chOff x="0" y="0"/>
            <a:chExt cx="1913890" cy="1913890"/>
          </a:xfrm>
        </p:grpSpPr>
        <p:sp>
          <p:nvSpPr>
            <p:cNvPr id="6" name="Freeform 6"/>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C84B31"/>
            </a:solidFill>
          </p:spPr>
          <p:txBody>
            <a:bodyPr/>
            <a:lstStyle/>
            <a:p>
              <a:endParaRPr lang="en-US"/>
            </a:p>
          </p:txBody>
        </p:sp>
      </p:grpSp>
      <p:sp>
        <p:nvSpPr>
          <p:cNvPr id="7" name="Freeform 7"/>
          <p:cNvSpPr/>
          <p:nvPr/>
        </p:nvSpPr>
        <p:spPr>
          <a:xfrm rot="587551">
            <a:off x="-1902332" y="1732442"/>
            <a:ext cx="5190688" cy="4114800"/>
          </a:xfrm>
          <a:custGeom>
            <a:avLst/>
            <a:gdLst/>
            <a:ahLst/>
            <a:cxnLst/>
            <a:rect l="l" t="t" r="r" b="b"/>
            <a:pathLst>
              <a:path w="5190688" h="4114800">
                <a:moveTo>
                  <a:pt x="0" y="0"/>
                </a:moveTo>
                <a:lnTo>
                  <a:pt x="5190688" y="0"/>
                </a:lnTo>
                <a:lnTo>
                  <a:pt x="5190688"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8" name="Freeform 8"/>
          <p:cNvSpPr/>
          <p:nvPr/>
        </p:nvSpPr>
        <p:spPr>
          <a:xfrm rot="-972082">
            <a:off x="4009311" y="4061261"/>
            <a:ext cx="2298348" cy="2478611"/>
          </a:xfrm>
          <a:custGeom>
            <a:avLst/>
            <a:gdLst/>
            <a:ahLst/>
            <a:cxnLst/>
            <a:rect l="l" t="t" r="r" b="b"/>
            <a:pathLst>
              <a:path w="2298348" h="2478611">
                <a:moveTo>
                  <a:pt x="0" y="0"/>
                </a:moveTo>
                <a:lnTo>
                  <a:pt x="2298348" y="0"/>
                </a:lnTo>
                <a:lnTo>
                  <a:pt x="2298348" y="2478611"/>
                </a:lnTo>
                <a:lnTo>
                  <a:pt x="0" y="247861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9" name="TextBox 9"/>
          <p:cNvSpPr txBox="1"/>
          <p:nvPr/>
        </p:nvSpPr>
        <p:spPr>
          <a:xfrm>
            <a:off x="1123950" y="242910"/>
            <a:ext cx="10592755" cy="361950"/>
          </a:xfrm>
          <a:prstGeom prst="rect">
            <a:avLst/>
          </a:prstGeom>
        </p:spPr>
        <p:txBody>
          <a:bodyPr lIns="0" tIns="0" rIns="0" bIns="0" rtlCol="0" anchor="t">
            <a:spAutoFit/>
          </a:bodyPr>
          <a:lstStyle/>
          <a:p>
            <a:pPr algn="l">
              <a:lnSpc>
                <a:spcPts val="2879"/>
              </a:lnSpc>
            </a:pPr>
            <a:r>
              <a:rPr lang="en-US" sz="2400" spc="74">
                <a:solidFill>
                  <a:srgbClr val="2D4263"/>
                </a:solidFill>
                <a:latin typeface="Poppins Medium"/>
                <a:ea typeface="Poppins Medium"/>
                <a:cs typeface="Poppins Medium"/>
                <a:sym typeface="Poppins Medium"/>
              </a:rPr>
              <a:t>Hypotheses Development</a:t>
            </a:r>
          </a:p>
        </p:txBody>
      </p:sp>
      <p:sp>
        <p:nvSpPr>
          <p:cNvPr id="10" name="TextBox 10"/>
          <p:cNvSpPr txBox="1"/>
          <p:nvPr/>
        </p:nvSpPr>
        <p:spPr>
          <a:xfrm>
            <a:off x="154759" y="242910"/>
            <a:ext cx="538253" cy="361950"/>
          </a:xfrm>
          <a:prstGeom prst="rect">
            <a:avLst/>
          </a:prstGeom>
        </p:spPr>
        <p:txBody>
          <a:bodyPr lIns="0" tIns="0" rIns="0" bIns="0" rtlCol="0" anchor="t">
            <a:spAutoFit/>
          </a:bodyPr>
          <a:lstStyle/>
          <a:p>
            <a:pPr algn="ctr">
              <a:lnSpc>
                <a:spcPts val="2879"/>
              </a:lnSpc>
            </a:pPr>
            <a:r>
              <a:rPr lang="en-US" sz="2400" spc="74">
                <a:solidFill>
                  <a:srgbClr val="EEEEEE"/>
                </a:solidFill>
                <a:latin typeface="Poppins Medium"/>
                <a:ea typeface="Poppins Medium"/>
                <a:cs typeface="Poppins Medium"/>
                <a:sym typeface="Poppins Medium"/>
              </a:rPr>
              <a:t>II</a:t>
            </a:r>
          </a:p>
        </p:txBody>
      </p:sp>
      <p:sp>
        <p:nvSpPr>
          <p:cNvPr id="12" name="TextBox 12"/>
          <p:cNvSpPr txBox="1"/>
          <p:nvPr/>
        </p:nvSpPr>
        <p:spPr>
          <a:xfrm>
            <a:off x="7597317" y="1646099"/>
            <a:ext cx="8938083" cy="577081"/>
          </a:xfrm>
          <a:prstGeom prst="rect">
            <a:avLst/>
          </a:prstGeom>
        </p:spPr>
        <p:txBody>
          <a:bodyPr wrap="square" lIns="0" tIns="0" rIns="0" bIns="0" rtlCol="0" anchor="t">
            <a:spAutoFit/>
          </a:bodyPr>
          <a:lstStyle/>
          <a:p>
            <a:pPr algn="l">
              <a:lnSpc>
                <a:spcPts val="4800"/>
              </a:lnSpc>
            </a:pPr>
            <a:r>
              <a:rPr lang="en-US" sz="3000" dirty="0">
                <a:solidFill>
                  <a:srgbClr val="2D4263"/>
                </a:solidFill>
                <a:latin typeface="Poppins Medium"/>
                <a:ea typeface="Poppins Medium"/>
                <a:cs typeface="Poppins Medium"/>
                <a:sym typeface="Poppins Medium"/>
              </a:rPr>
              <a:t>Code &amp; Testing</a:t>
            </a:r>
            <a:endParaRPr lang="en-US" sz="3000" dirty="0">
              <a:solidFill>
                <a:srgbClr val="FF0000"/>
              </a:solidFill>
              <a:latin typeface="Poppins Medium"/>
              <a:ea typeface="Poppins Medium"/>
              <a:cs typeface="Poppins Medium"/>
              <a:sym typeface="Poppins Medium"/>
            </a:endParaRPr>
          </a:p>
        </p:txBody>
      </p:sp>
      <p:sp>
        <p:nvSpPr>
          <p:cNvPr id="13" name="TextBox 13"/>
          <p:cNvSpPr txBox="1"/>
          <p:nvPr/>
        </p:nvSpPr>
        <p:spPr>
          <a:xfrm>
            <a:off x="6477001" y="2500653"/>
            <a:ext cx="10782298" cy="4365939"/>
          </a:xfrm>
          <a:prstGeom prst="rect">
            <a:avLst/>
          </a:prstGeom>
        </p:spPr>
        <p:txBody>
          <a:bodyPr wrap="square" lIns="0" tIns="0" rIns="0" bIns="0" rtlCol="0" anchor="t">
            <a:spAutoFit/>
          </a:bodyPr>
          <a:lstStyle/>
          <a:p>
            <a:pPr marL="601980" lvl="1" indent="-342900" algn="l">
              <a:lnSpc>
                <a:spcPts val="4320"/>
              </a:lnSpc>
              <a:buFont typeface="Arial" panose="020B0604020202020204" pitchFamily="34" charset="0"/>
              <a:buChar char="•"/>
            </a:pPr>
            <a:r>
              <a:rPr lang="en-US" sz="2400" dirty="0">
                <a:solidFill>
                  <a:srgbClr val="2D4263"/>
                </a:solidFill>
                <a:latin typeface="Poppins Light"/>
                <a:ea typeface="Poppins Light"/>
                <a:cs typeface="Poppins Light"/>
                <a:sym typeface="Poppins Light"/>
              </a:rPr>
              <a:t>JUnit e Mockito: Unit tests are created using frameworks to guarantee that classes and methods work properly.</a:t>
            </a:r>
          </a:p>
          <a:p>
            <a:pPr marL="601980" lvl="1" indent="-342900" algn="l">
              <a:lnSpc>
                <a:spcPts val="4320"/>
              </a:lnSpc>
              <a:buFont typeface="Arial" panose="020B0604020202020204" pitchFamily="34" charset="0"/>
              <a:buChar char="•"/>
            </a:pPr>
            <a:endParaRPr lang="en-US" sz="2400" dirty="0">
              <a:solidFill>
                <a:srgbClr val="2D4263"/>
              </a:solidFill>
              <a:latin typeface="Poppins Light"/>
              <a:ea typeface="Poppins Light"/>
              <a:cs typeface="Poppins Light"/>
              <a:sym typeface="Poppins Light"/>
            </a:endParaRPr>
          </a:p>
          <a:p>
            <a:pPr marL="601980" lvl="1" indent="-342900" algn="l">
              <a:lnSpc>
                <a:spcPts val="4320"/>
              </a:lnSpc>
              <a:buFont typeface="Arial" panose="020B0604020202020204" pitchFamily="34" charset="0"/>
              <a:buChar char="•"/>
            </a:pPr>
            <a:r>
              <a:rPr lang="en-US" sz="2400" dirty="0">
                <a:solidFill>
                  <a:srgbClr val="2D4263"/>
                </a:solidFill>
                <a:latin typeface="Poppins Light"/>
                <a:ea typeface="Poppins Light"/>
                <a:cs typeface="Poppins Light"/>
                <a:sym typeface="Poppins Light"/>
              </a:rPr>
              <a:t>Sanity Testing:</a:t>
            </a:r>
          </a:p>
          <a:p>
            <a:pPr marL="601980" lvl="1" indent="-342900" algn="l">
              <a:lnSpc>
                <a:spcPts val="4320"/>
              </a:lnSpc>
              <a:buFont typeface="Arial" panose="020B0604020202020204" pitchFamily="34" charset="0"/>
              <a:buChar char="•"/>
            </a:pPr>
            <a:endParaRPr lang="en-US" sz="2400" dirty="0">
              <a:solidFill>
                <a:srgbClr val="2D4263"/>
              </a:solidFill>
              <a:latin typeface="Poppins Light"/>
              <a:ea typeface="Poppins Light"/>
              <a:cs typeface="Poppins Light"/>
              <a:sym typeface="Poppins Light"/>
            </a:endParaRPr>
          </a:p>
          <a:p>
            <a:pPr marL="601980" lvl="1" indent="-342900" algn="l">
              <a:lnSpc>
                <a:spcPts val="4320"/>
              </a:lnSpc>
              <a:buFont typeface="Arial" panose="020B0604020202020204" pitchFamily="34" charset="0"/>
              <a:buChar char="•"/>
            </a:pPr>
            <a:r>
              <a:rPr lang="en-US" sz="2400" dirty="0">
                <a:solidFill>
                  <a:srgbClr val="2D4263"/>
                </a:solidFill>
                <a:latin typeface="Poppins Light"/>
                <a:ea typeface="Poppins Light"/>
                <a:cs typeface="Poppins Light"/>
                <a:sym typeface="Poppins Light"/>
              </a:rPr>
              <a:t>Ad Hoc Testing: </a:t>
            </a:r>
          </a:p>
          <a:p>
            <a:pPr marL="518160" lvl="1" indent="-259080" algn="l">
              <a:lnSpc>
                <a:spcPts val="4320"/>
              </a:lnSpc>
              <a:buFont typeface="Arial"/>
              <a:buChar char="•"/>
            </a:pPr>
            <a:endParaRPr lang="en-US" sz="2400" dirty="0">
              <a:solidFill>
                <a:srgbClr val="2D4263"/>
              </a:solidFill>
              <a:latin typeface="Poppins Light"/>
              <a:ea typeface="Poppins Light"/>
              <a:cs typeface="Poppins Light"/>
              <a:sym typeface="Poppins Light"/>
            </a:endParaRPr>
          </a:p>
          <a:p>
            <a:pPr marL="518160" lvl="1" indent="-259080" algn="l">
              <a:lnSpc>
                <a:spcPts val="4320"/>
              </a:lnSpc>
              <a:buFont typeface="Arial"/>
              <a:buChar char="•"/>
            </a:pPr>
            <a:endParaRPr lang="en-US" sz="2400" dirty="0">
              <a:solidFill>
                <a:srgbClr val="2D4263"/>
              </a:solidFill>
              <a:latin typeface="Poppins Light"/>
              <a:ea typeface="Poppins Light"/>
              <a:cs typeface="Poppins Light"/>
              <a:sym typeface="Poppins Light"/>
            </a:endParaRPr>
          </a:p>
        </p:txBody>
      </p:sp>
      <p:sp>
        <p:nvSpPr>
          <p:cNvPr id="14" name="TextBox 14"/>
          <p:cNvSpPr txBox="1"/>
          <p:nvPr/>
        </p:nvSpPr>
        <p:spPr>
          <a:xfrm>
            <a:off x="16918147" y="9134475"/>
            <a:ext cx="682307" cy="581025"/>
          </a:xfrm>
          <a:prstGeom prst="rect">
            <a:avLst/>
          </a:prstGeom>
        </p:spPr>
        <p:txBody>
          <a:bodyPr lIns="0" tIns="0" rIns="0" bIns="0" rtlCol="0" anchor="t">
            <a:spAutoFit/>
          </a:bodyPr>
          <a:lstStyle/>
          <a:p>
            <a:pPr algn="r">
              <a:lnSpc>
                <a:spcPts val="4800"/>
              </a:lnSpc>
            </a:pPr>
            <a:r>
              <a:rPr lang="en-US" sz="3000">
                <a:solidFill>
                  <a:srgbClr val="2D4263"/>
                </a:solidFill>
                <a:latin typeface="Poppins Medium"/>
                <a:ea typeface="Poppins Medium"/>
                <a:cs typeface="Poppins Medium"/>
                <a:sym typeface="Poppins Medium"/>
              </a:rPr>
              <a:t>7</a:t>
            </a:r>
          </a:p>
        </p:txBody>
      </p:sp>
    </p:spTree>
    <p:extLst>
      <p:ext uri="{BB962C8B-B14F-4D97-AF65-F5344CB8AC3E}">
        <p14:creationId xmlns:p14="http://schemas.microsoft.com/office/powerpoint/2010/main" val="14794257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EB6C3473-F8A3-FEFC-DF4D-E317A211F99E}"/>
              </a:ext>
            </a:extLst>
          </p:cNvPr>
          <p:cNvPicPr>
            <a:picLocks noChangeAspect="1"/>
          </p:cNvPicPr>
          <p:nvPr/>
        </p:nvPicPr>
        <p:blipFill>
          <a:blip r:embed="rId2"/>
          <a:stretch>
            <a:fillRect/>
          </a:stretch>
        </p:blipFill>
        <p:spPr>
          <a:xfrm>
            <a:off x="16535400" y="751084"/>
            <a:ext cx="3175000" cy="9664700"/>
          </a:xfrm>
          <a:prstGeom prst="rect">
            <a:avLst/>
          </a:prstGeom>
        </p:spPr>
      </p:pic>
      <p:sp>
        <p:nvSpPr>
          <p:cNvPr id="2" name="Freeform 2"/>
          <p:cNvSpPr/>
          <p:nvPr/>
        </p:nvSpPr>
        <p:spPr>
          <a:xfrm rot="-9007734">
            <a:off x="997819" y="6968827"/>
            <a:ext cx="4214442" cy="4509617"/>
          </a:xfrm>
          <a:custGeom>
            <a:avLst/>
            <a:gdLst/>
            <a:ahLst/>
            <a:cxnLst/>
            <a:rect l="l" t="t" r="r" b="b"/>
            <a:pathLst>
              <a:path w="4214442" h="4509617">
                <a:moveTo>
                  <a:pt x="0" y="0"/>
                </a:moveTo>
                <a:lnTo>
                  <a:pt x="4214442" y="0"/>
                </a:lnTo>
                <a:lnTo>
                  <a:pt x="4214442" y="4509617"/>
                </a:lnTo>
                <a:lnTo>
                  <a:pt x="0" y="450961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3" name="Group 3"/>
          <p:cNvGrpSpPr/>
          <p:nvPr/>
        </p:nvGrpSpPr>
        <p:grpSpPr>
          <a:xfrm>
            <a:off x="0" y="0"/>
            <a:ext cx="18288000" cy="847771"/>
            <a:chOff x="0" y="0"/>
            <a:chExt cx="6186311" cy="286777"/>
          </a:xfrm>
        </p:grpSpPr>
        <p:sp>
          <p:nvSpPr>
            <p:cNvPr id="4" name="Freeform 4"/>
            <p:cNvSpPr/>
            <p:nvPr/>
          </p:nvSpPr>
          <p:spPr>
            <a:xfrm>
              <a:off x="0" y="0"/>
              <a:ext cx="6186311" cy="286777"/>
            </a:xfrm>
            <a:custGeom>
              <a:avLst/>
              <a:gdLst/>
              <a:ahLst/>
              <a:cxnLst/>
              <a:rect l="l" t="t" r="r" b="b"/>
              <a:pathLst>
                <a:path w="6186311" h="286777">
                  <a:moveTo>
                    <a:pt x="0" y="0"/>
                  </a:moveTo>
                  <a:lnTo>
                    <a:pt x="6186311" y="0"/>
                  </a:lnTo>
                  <a:lnTo>
                    <a:pt x="6186311" y="286777"/>
                  </a:lnTo>
                  <a:lnTo>
                    <a:pt x="0" y="286777"/>
                  </a:lnTo>
                  <a:close/>
                </a:path>
              </a:pathLst>
            </a:custGeom>
            <a:solidFill>
              <a:srgbClr val="EEEEEE"/>
            </a:solidFill>
          </p:spPr>
          <p:txBody>
            <a:bodyPr/>
            <a:lstStyle/>
            <a:p>
              <a:endParaRPr lang="en-US"/>
            </a:p>
          </p:txBody>
        </p:sp>
      </p:grpSp>
      <p:grpSp>
        <p:nvGrpSpPr>
          <p:cNvPr id="5" name="Group 5"/>
          <p:cNvGrpSpPr/>
          <p:nvPr/>
        </p:nvGrpSpPr>
        <p:grpSpPr>
          <a:xfrm>
            <a:off x="0" y="0"/>
            <a:ext cx="847771" cy="847771"/>
            <a:chOff x="0" y="0"/>
            <a:chExt cx="1913890" cy="1913890"/>
          </a:xfrm>
        </p:grpSpPr>
        <p:sp>
          <p:nvSpPr>
            <p:cNvPr id="6" name="Freeform 6"/>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C84B31"/>
            </a:solidFill>
          </p:spPr>
          <p:txBody>
            <a:bodyPr/>
            <a:lstStyle/>
            <a:p>
              <a:endParaRPr lang="en-US"/>
            </a:p>
          </p:txBody>
        </p:sp>
      </p:grpSp>
      <p:sp>
        <p:nvSpPr>
          <p:cNvPr id="7" name="Freeform 7"/>
          <p:cNvSpPr/>
          <p:nvPr/>
        </p:nvSpPr>
        <p:spPr>
          <a:xfrm rot="587551">
            <a:off x="-1902332" y="1732442"/>
            <a:ext cx="5190688" cy="4114800"/>
          </a:xfrm>
          <a:custGeom>
            <a:avLst/>
            <a:gdLst/>
            <a:ahLst/>
            <a:cxnLst/>
            <a:rect l="l" t="t" r="r" b="b"/>
            <a:pathLst>
              <a:path w="5190688" h="4114800">
                <a:moveTo>
                  <a:pt x="0" y="0"/>
                </a:moveTo>
                <a:lnTo>
                  <a:pt x="5190688" y="0"/>
                </a:lnTo>
                <a:lnTo>
                  <a:pt x="5190688"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8" name="Freeform 8"/>
          <p:cNvSpPr/>
          <p:nvPr/>
        </p:nvSpPr>
        <p:spPr>
          <a:xfrm rot="-972082">
            <a:off x="4009311" y="4061261"/>
            <a:ext cx="2298348" cy="2478611"/>
          </a:xfrm>
          <a:custGeom>
            <a:avLst/>
            <a:gdLst/>
            <a:ahLst/>
            <a:cxnLst/>
            <a:rect l="l" t="t" r="r" b="b"/>
            <a:pathLst>
              <a:path w="2298348" h="2478611">
                <a:moveTo>
                  <a:pt x="0" y="0"/>
                </a:moveTo>
                <a:lnTo>
                  <a:pt x="2298348" y="0"/>
                </a:lnTo>
                <a:lnTo>
                  <a:pt x="2298348" y="2478611"/>
                </a:lnTo>
                <a:lnTo>
                  <a:pt x="0" y="247861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9" name="TextBox 9"/>
          <p:cNvSpPr txBox="1"/>
          <p:nvPr/>
        </p:nvSpPr>
        <p:spPr>
          <a:xfrm>
            <a:off x="1123950" y="242910"/>
            <a:ext cx="10592755" cy="361950"/>
          </a:xfrm>
          <a:prstGeom prst="rect">
            <a:avLst/>
          </a:prstGeom>
        </p:spPr>
        <p:txBody>
          <a:bodyPr lIns="0" tIns="0" rIns="0" bIns="0" rtlCol="0" anchor="t">
            <a:spAutoFit/>
          </a:bodyPr>
          <a:lstStyle/>
          <a:p>
            <a:pPr algn="l">
              <a:lnSpc>
                <a:spcPts val="2879"/>
              </a:lnSpc>
            </a:pPr>
            <a:r>
              <a:rPr lang="en-US" sz="2400" spc="74">
                <a:solidFill>
                  <a:srgbClr val="2D4263"/>
                </a:solidFill>
                <a:latin typeface="Poppins Medium"/>
                <a:ea typeface="Poppins Medium"/>
                <a:cs typeface="Poppins Medium"/>
                <a:sym typeface="Poppins Medium"/>
              </a:rPr>
              <a:t>Hypotheses Development</a:t>
            </a:r>
          </a:p>
        </p:txBody>
      </p:sp>
      <p:sp>
        <p:nvSpPr>
          <p:cNvPr id="10" name="TextBox 10"/>
          <p:cNvSpPr txBox="1"/>
          <p:nvPr/>
        </p:nvSpPr>
        <p:spPr>
          <a:xfrm>
            <a:off x="154759" y="242910"/>
            <a:ext cx="538253" cy="361950"/>
          </a:xfrm>
          <a:prstGeom prst="rect">
            <a:avLst/>
          </a:prstGeom>
        </p:spPr>
        <p:txBody>
          <a:bodyPr lIns="0" tIns="0" rIns="0" bIns="0" rtlCol="0" anchor="t">
            <a:spAutoFit/>
          </a:bodyPr>
          <a:lstStyle/>
          <a:p>
            <a:pPr algn="ctr">
              <a:lnSpc>
                <a:spcPts val="2879"/>
              </a:lnSpc>
            </a:pPr>
            <a:r>
              <a:rPr lang="en-US" sz="2400" spc="74">
                <a:solidFill>
                  <a:srgbClr val="EEEEEE"/>
                </a:solidFill>
                <a:latin typeface="Poppins Medium"/>
                <a:ea typeface="Poppins Medium"/>
                <a:cs typeface="Poppins Medium"/>
                <a:sym typeface="Poppins Medium"/>
              </a:rPr>
              <a:t>II</a:t>
            </a:r>
          </a:p>
        </p:txBody>
      </p:sp>
      <p:sp>
        <p:nvSpPr>
          <p:cNvPr id="12" name="TextBox 12"/>
          <p:cNvSpPr txBox="1"/>
          <p:nvPr/>
        </p:nvSpPr>
        <p:spPr>
          <a:xfrm>
            <a:off x="7597317" y="1646099"/>
            <a:ext cx="8938083" cy="577081"/>
          </a:xfrm>
          <a:prstGeom prst="rect">
            <a:avLst/>
          </a:prstGeom>
        </p:spPr>
        <p:txBody>
          <a:bodyPr wrap="square" lIns="0" tIns="0" rIns="0" bIns="0" rtlCol="0" anchor="t">
            <a:spAutoFit/>
          </a:bodyPr>
          <a:lstStyle/>
          <a:p>
            <a:pPr algn="l">
              <a:lnSpc>
                <a:spcPts val="4800"/>
              </a:lnSpc>
            </a:pPr>
            <a:r>
              <a:rPr lang="en-US" sz="3000" dirty="0">
                <a:solidFill>
                  <a:srgbClr val="2D4263"/>
                </a:solidFill>
                <a:latin typeface="Poppins Medium"/>
                <a:ea typeface="Poppins Medium"/>
                <a:cs typeface="Poppins Medium"/>
                <a:sym typeface="Poppins Medium"/>
              </a:rPr>
              <a:t>Code &amp; Testing</a:t>
            </a:r>
            <a:endParaRPr lang="en-US" sz="3000" dirty="0">
              <a:solidFill>
                <a:srgbClr val="FF0000"/>
              </a:solidFill>
              <a:latin typeface="Poppins Medium"/>
              <a:ea typeface="Poppins Medium"/>
              <a:cs typeface="Poppins Medium"/>
              <a:sym typeface="Poppins Medium"/>
            </a:endParaRPr>
          </a:p>
        </p:txBody>
      </p:sp>
      <p:sp>
        <p:nvSpPr>
          <p:cNvPr id="13" name="TextBox 13"/>
          <p:cNvSpPr txBox="1"/>
          <p:nvPr/>
        </p:nvSpPr>
        <p:spPr>
          <a:xfrm>
            <a:off x="6477001" y="2500653"/>
            <a:ext cx="10782298" cy="5468805"/>
          </a:xfrm>
          <a:prstGeom prst="rect">
            <a:avLst/>
          </a:prstGeom>
        </p:spPr>
        <p:txBody>
          <a:bodyPr wrap="square" lIns="0" tIns="0" rIns="0" bIns="0" rtlCol="0" anchor="t">
            <a:spAutoFit/>
          </a:bodyPr>
          <a:lstStyle/>
          <a:p>
            <a:pPr marL="518160" lvl="1" indent="-259080" algn="l">
              <a:lnSpc>
                <a:spcPts val="4320"/>
              </a:lnSpc>
              <a:buFont typeface="Arial"/>
              <a:buChar char="•"/>
            </a:pPr>
            <a:r>
              <a:rPr lang="en-US" sz="2400" dirty="0">
                <a:solidFill>
                  <a:srgbClr val="2D4263"/>
                </a:solidFill>
                <a:latin typeface="Poppins Light"/>
                <a:ea typeface="Poppins Light"/>
                <a:cs typeface="Poppins Light"/>
                <a:sym typeface="Poppins Light"/>
              </a:rPr>
              <a:t>Main Classes/Packages: </a:t>
            </a:r>
          </a:p>
          <a:p>
            <a:pPr marL="975360" lvl="2" indent="-259080">
              <a:lnSpc>
                <a:spcPts val="4320"/>
              </a:lnSpc>
              <a:buFont typeface="Arial"/>
              <a:buChar char="•"/>
            </a:pPr>
            <a:r>
              <a:rPr lang="en-US" sz="2400" dirty="0">
                <a:solidFill>
                  <a:srgbClr val="2D4263"/>
                </a:solidFill>
                <a:latin typeface="Poppins Light"/>
                <a:ea typeface="Poppins Light"/>
                <a:cs typeface="Poppins Light"/>
                <a:sym typeface="Poppins Light"/>
              </a:rPr>
              <a:t>Controllers: Create Update, Read, Statistics </a:t>
            </a:r>
          </a:p>
          <a:p>
            <a:pPr marL="975360" lvl="2" indent="-259080">
              <a:lnSpc>
                <a:spcPts val="4320"/>
              </a:lnSpc>
              <a:buFont typeface="Arial"/>
              <a:buChar char="•"/>
            </a:pPr>
            <a:r>
              <a:rPr lang="en-US" sz="2400" dirty="0">
                <a:solidFill>
                  <a:srgbClr val="2D4263"/>
                </a:solidFill>
                <a:latin typeface="Poppins Light"/>
                <a:ea typeface="Poppins Light"/>
                <a:cs typeface="Poppins Light"/>
                <a:sym typeface="Poppins Light"/>
              </a:rPr>
              <a:t>Model: Representing the entities, implemented with Jakarta.</a:t>
            </a:r>
          </a:p>
          <a:p>
            <a:pPr marL="975360" lvl="2" indent="-259080">
              <a:lnSpc>
                <a:spcPts val="4320"/>
              </a:lnSpc>
              <a:buFont typeface="Arial"/>
              <a:buChar char="•"/>
            </a:pPr>
            <a:r>
              <a:rPr lang="en-US" sz="2400" dirty="0">
                <a:solidFill>
                  <a:srgbClr val="2D4263"/>
                </a:solidFill>
                <a:latin typeface="Poppins Light"/>
                <a:ea typeface="Poppins Light"/>
                <a:cs typeface="Poppins Light"/>
                <a:sym typeface="Poppins Light"/>
              </a:rPr>
              <a:t>Projection:  To determine which fields of an entity or data set. </a:t>
            </a:r>
          </a:p>
          <a:p>
            <a:pPr marL="975360" lvl="2" indent="-259080">
              <a:lnSpc>
                <a:spcPts val="4320"/>
              </a:lnSpc>
              <a:buFont typeface="Arial"/>
              <a:buChar char="•"/>
            </a:pPr>
            <a:r>
              <a:rPr lang="en-US" sz="2400" dirty="0">
                <a:solidFill>
                  <a:srgbClr val="2D4263"/>
                </a:solidFill>
                <a:latin typeface="Poppins Light"/>
                <a:ea typeface="Poppins Light"/>
                <a:cs typeface="Poppins Light"/>
                <a:sym typeface="Poppins Light"/>
              </a:rPr>
              <a:t>Repository: Implemented with Spring Data JPA.</a:t>
            </a:r>
          </a:p>
          <a:p>
            <a:pPr marL="975360" lvl="2" indent="-259080">
              <a:lnSpc>
                <a:spcPts val="4320"/>
              </a:lnSpc>
              <a:buFont typeface="Arial"/>
              <a:buChar char="•"/>
            </a:pPr>
            <a:r>
              <a:rPr lang="en-US" sz="2400" dirty="0">
                <a:solidFill>
                  <a:srgbClr val="2D4263"/>
                </a:solidFill>
                <a:latin typeface="Poppins Light"/>
                <a:ea typeface="Poppins Light"/>
                <a:cs typeface="Poppins Light"/>
                <a:sym typeface="Poppins Light"/>
              </a:rPr>
              <a:t>Service: Handling methods that contain business logic.</a:t>
            </a:r>
          </a:p>
          <a:p>
            <a:pPr marL="975360" lvl="2" indent="-259080">
              <a:lnSpc>
                <a:spcPts val="4320"/>
              </a:lnSpc>
              <a:buFont typeface="Arial"/>
              <a:buChar char="•"/>
            </a:pPr>
            <a:endParaRPr lang="en-US" sz="2400" dirty="0">
              <a:solidFill>
                <a:srgbClr val="2D4263"/>
              </a:solidFill>
              <a:latin typeface="Poppins Light"/>
              <a:ea typeface="Poppins Light"/>
              <a:cs typeface="Poppins Light"/>
              <a:sym typeface="Poppins Light"/>
            </a:endParaRPr>
          </a:p>
          <a:p>
            <a:pPr marL="518160" lvl="1" indent="-259080" algn="l">
              <a:lnSpc>
                <a:spcPts val="4320"/>
              </a:lnSpc>
              <a:buFont typeface="Arial"/>
              <a:buChar char="•"/>
            </a:pPr>
            <a:r>
              <a:rPr lang="en-US" sz="2400" dirty="0">
                <a:solidFill>
                  <a:srgbClr val="2D4263"/>
                </a:solidFill>
                <a:latin typeface="Poppins Light"/>
                <a:ea typeface="Poppins Light"/>
                <a:cs typeface="Poppins Light"/>
                <a:sym typeface="Poppins Light"/>
              </a:rPr>
              <a:t>JUnit e Mockito: Unit tests are created using frameworks to guarantee that classes and methods work properly.</a:t>
            </a:r>
          </a:p>
          <a:p>
            <a:pPr marL="518160" lvl="1" indent="-259080" algn="l">
              <a:lnSpc>
                <a:spcPts val="4320"/>
              </a:lnSpc>
              <a:buFont typeface="Arial"/>
              <a:buChar char="•"/>
            </a:pPr>
            <a:endParaRPr lang="en-US" sz="2400" dirty="0">
              <a:solidFill>
                <a:srgbClr val="2D4263"/>
              </a:solidFill>
              <a:latin typeface="Poppins Light"/>
              <a:ea typeface="Poppins Light"/>
              <a:cs typeface="Poppins Light"/>
              <a:sym typeface="Poppins Light"/>
            </a:endParaRPr>
          </a:p>
        </p:txBody>
      </p:sp>
      <p:sp>
        <p:nvSpPr>
          <p:cNvPr id="14" name="TextBox 14"/>
          <p:cNvSpPr txBox="1"/>
          <p:nvPr/>
        </p:nvSpPr>
        <p:spPr>
          <a:xfrm>
            <a:off x="16918147" y="9134475"/>
            <a:ext cx="682307" cy="581025"/>
          </a:xfrm>
          <a:prstGeom prst="rect">
            <a:avLst/>
          </a:prstGeom>
        </p:spPr>
        <p:txBody>
          <a:bodyPr lIns="0" tIns="0" rIns="0" bIns="0" rtlCol="0" anchor="t">
            <a:spAutoFit/>
          </a:bodyPr>
          <a:lstStyle/>
          <a:p>
            <a:pPr algn="r">
              <a:lnSpc>
                <a:spcPts val="4800"/>
              </a:lnSpc>
            </a:pPr>
            <a:r>
              <a:rPr lang="en-US" sz="3000">
                <a:solidFill>
                  <a:srgbClr val="2D4263"/>
                </a:solidFill>
                <a:latin typeface="Poppins Medium"/>
                <a:ea typeface="Poppins Medium"/>
                <a:cs typeface="Poppins Medium"/>
                <a:sym typeface="Poppins Medium"/>
              </a:rPr>
              <a:t>7</a:t>
            </a:r>
          </a:p>
        </p:txBody>
      </p:sp>
    </p:spTree>
    <p:extLst>
      <p:ext uri="{BB962C8B-B14F-4D97-AF65-F5344CB8AC3E}">
        <p14:creationId xmlns:p14="http://schemas.microsoft.com/office/powerpoint/2010/main" val="33632047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0" y="0"/>
            <a:ext cx="18288000" cy="847771"/>
            <a:chOff x="0" y="0"/>
            <a:chExt cx="6186311" cy="286777"/>
          </a:xfrm>
        </p:grpSpPr>
        <p:sp>
          <p:nvSpPr>
            <p:cNvPr id="4" name="Freeform 4"/>
            <p:cNvSpPr/>
            <p:nvPr/>
          </p:nvSpPr>
          <p:spPr>
            <a:xfrm>
              <a:off x="0" y="0"/>
              <a:ext cx="6186311" cy="286777"/>
            </a:xfrm>
            <a:custGeom>
              <a:avLst/>
              <a:gdLst/>
              <a:ahLst/>
              <a:cxnLst/>
              <a:rect l="l" t="t" r="r" b="b"/>
              <a:pathLst>
                <a:path w="6186311" h="286777">
                  <a:moveTo>
                    <a:pt x="0" y="0"/>
                  </a:moveTo>
                  <a:lnTo>
                    <a:pt x="6186311" y="0"/>
                  </a:lnTo>
                  <a:lnTo>
                    <a:pt x="6186311" y="286777"/>
                  </a:lnTo>
                  <a:lnTo>
                    <a:pt x="0" y="286777"/>
                  </a:lnTo>
                  <a:close/>
                </a:path>
              </a:pathLst>
            </a:custGeom>
            <a:solidFill>
              <a:srgbClr val="EEEEEE"/>
            </a:solidFill>
          </p:spPr>
          <p:txBody>
            <a:bodyPr/>
            <a:lstStyle/>
            <a:p>
              <a:endParaRPr lang="en-US"/>
            </a:p>
          </p:txBody>
        </p:sp>
      </p:grpSp>
      <p:grpSp>
        <p:nvGrpSpPr>
          <p:cNvPr id="5" name="Group 5"/>
          <p:cNvGrpSpPr/>
          <p:nvPr/>
        </p:nvGrpSpPr>
        <p:grpSpPr>
          <a:xfrm>
            <a:off x="0" y="0"/>
            <a:ext cx="847771" cy="847771"/>
            <a:chOff x="0" y="0"/>
            <a:chExt cx="1913890" cy="1913890"/>
          </a:xfrm>
        </p:grpSpPr>
        <p:sp>
          <p:nvSpPr>
            <p:cNvPr id="6" name="Freeform 6"/>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C84B31"/>
            </a:solidFill>
          </p:spPr>
          <p:txBody>
            <a:bodyPr/>
            <a:lstStyle/>
            <a:p>
              <a:endParaRPr lang="en-US"/>
            </a:p>
          </p:txBody>
        </p:sp>
      </p:grpSp>
      <p:sp>
        <p:nvSpPr>
          <p:cNvPr id="9" name="TextBox 9"/>
          <p:cNvSpPr txBox="1"/>
          <p:nvPr/>
        </p:nvSpPr>
        <p:spPr>
          <a:xfrm>
            <a:off x="1123950" y="242910"/>
            <a:ext cx="10592755" cy="361950"/>
          </a:xfrm>
          <a:prstGeom prst="rect">
            <a:avLst/>
          </a:prstGeom>
        </p:spPr>
        <p:txBody>
          <a:bodyPr lIns="0" tIns="0" rIns="0" bIns="0" rtlCol="0" anchor="t">
            <a:spAutoFit/>
          </a:bodyPr>
          <a:lstStyle/>
          <a:p>
            <a:pPr algn="l">
              <a:lnSpc>
                <a:spcPts val="2879"/>
              </a:lnSpc>
            </a:pPr>
            <a:r>
              <a:rPr lang="en-US" sz="2400" spc="74">
                <a:solidFill>
                  <a:srgbClr val="2D4263"/>
                </a:solidFill>
                <a:latin typeface="Poppins Medium"/>
                <a:ea typeface="Poppins Medium"/>
                <a:cs typeface="Poppins Medium"/>
                <a:sym typeface="Poppins Medium"/>
              </a:rPr>
              <a:t>Hypotheses Development</a:t>
            </a:r>
          </a:p>
        </p:txBody>
      </p:sp>
      <p:sp>
        <p:nvSpPr>
          <p:cNvPr id="10" name="TextBox 10"/>
          <p:cNvSpPr txBox="1"/>
          <p:nvPr/>
        </p:nvSpPr>
        <p:spPr>
          <a:xfrm>
            <a:off x="154759" y="242910"/>
            <a:ext cx="538253" cy="361950"/>
          </a:xfrm>
          <a:prstGeom prst="rect">
            <a:avLst/>
          </a:prstGeom>
        </p:spPr>
        <p:txBody>
          <a:bodyPr lIns="0" tIns="0" rIns="0" bIns="0" rtlCol="0" anchor="t">
            <a:spAutoFit/>
          </a:bodyPr>
          <a:lstStyle/>
          <a:p>
            <a:pPr algn="ctr">
              <a:lnSpc>
                <a:spcPts val="2879"/>
              </a:lnSpc>
            </a:pPr>
            <a:r>
              <a:rPr lang="en-US" sz="2400" spc="74">
                <a:solidFill>
                  <a:srgbClr val="EEEEEE"/>
                </a:solidFill>
                <a:latin typeface="Poppins Medium"/>
                <a:ea typeface="Poppins Medium"/>
                <a:cs typeface="Poppins Medium"/>
                <a:sym typeface="Poppins Medium"/>
              </a:rPr>
              <a:t>II</a:t>
            </a:r>
          </a:p>
        </p:txBody>
      </p:sp>
      <p:sp>
        <p:nvSpPr>
          <p:cNvPr id="12" name="TextBox 12"/>
          <p:cNvSpPr txBox="1"/>
          <p:nvPr/>
        </p:nvSpPr>
        <p:spPr>
          <a:xfrm>
            <a:off x="381000" y="1646099"/>
            <a:ext cx="8938083" cy="577081"/>
          </a:xfrm>
          <a:prstGeom prst="rect">
            <a:avLst/>
          </a:prstGeom>
        </p:spPr>
        <p:txBody>
          <a:bodyPr wrap="square" lIns="0" tIns="0" rIns="0" bIns="0" rtlCol="0" anchor="t">
            <a:spAutoFit/>
          </a:bodyPr>
          <a:lstStyle/>
          <a:p>
            <a:pPr algn="l">
              <a:lnSpc>
                <a:spcPts val="4800"/>
              </a:lnSpc>
            </a:pPr>
            <a:r>
              <a:rPr lang="en-US" sz="3000" dirty="0">
                <a:solidFill>
                  <a:srgbClr val="2D4263"/>
                </a:solidFill>
                <a:latin typeface="Poppins Medium"/>
                <a:ea typeface="Poppins Medium"/>
                <a:cs typeface="Poppins Medium"/>
                <a:sym typeface="Poppins Medium"/>
              </a:rPr>
              <a:t>Code &amp; Testing</a:t>
            </a:r>
            <a:endParaRPr lang="en-US" sz="3000" dirty="0">
              <a:solidFill>
                <a:srgbClr val="FF0000"/>
              </a:solidFill>
              <a:latin typeface="Poppins Medium"/>
              <a:ea typeface="Poppins Medium"/>
              <a:cs typeface="Poppins Medium"/>
              <a:sym typeface="Poppins Medium"/>
            </a:endParaRPr>
          </a:p>
        </p:txBody>
      </p:sp>
      <p:sp>
        <p:nvSpPr>
          <p:cNvPr id="14" name="TextBox 14"/>
          <p:cNvSpPr txBox="1"/>
          <p:nvPr/>
        </p:nvSpPr>
        <p:spPr>
          <a:xfrm>
            <a:off x="16918147" y="9134475"/>
            <a:ext cx="682307" cy="581025"/>
          </a:xfrm>
          <a:prstGeom prst="rect">
            <a:avLst/>
          </a:prstGeom>
        </p:spPr>
        <p:txBody>
          <a:bodyPr lIns="0" tIns="0" rIns="0" bIns="0" rtlCol="0" anchor="t">
            <a:spAutoFit/>
          </a:bodyPr>
          <a:lstStyle/>
          <a:p>
            <a:pPr algn="r">
              <a:lnSpc>
                <a:spcPts val="4800"/>
              </a:lnSpc>
            </a:pPr>
            <a:r>
              <a:rPr lang="en-US" sz="3000">
                <a:solidFill>
                  <a:srgbClr val="2D4263"/>
                </a:solidFill>
                <a:latin typeface="Poppins Medium"/>
                <a:ea typeface="Poppins Medium"/>
                <a:cs typeface="Poppins Medium"/>
                <a:sym typeface="Poppins Medium"/>
              </a:rPr>
              <a:t>7</a:t>
            </a:r>
          </a:p>
        </p:txBody>
      </p:sp>
      <p:sp>
        <p:nvSpPr>
          <p:cNvPr id="11" name="5-point Star 10">
            <a:extLst>
              <a:ext uri="{FF2B5EF4-FFF2-40B4-BE49-F238E27FC236}">
                <a16:creationId xmlns:a16="http://schemas.microsoft.com/office/drawing/2014/main" id="{5E3BD256-2A1F-1A36-9CC2-4442C11FD9AD}"/>
              </a:ext>
            </a:extLst>
          </p:cNvPr>
          <p:cNvSpPr/>
          <p:nvPr/>
        </p:nvSpPr>
        <p:spPr>
          <a:xfrm>
            <a:off x="447132" y="2362200"/>
            <a:ext cx="5562600" cy="5562600"/>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Should I add images? </a:t>
            </a:r>
          </a:p>
        </p:txBody>
      </p:sp>
      <p:sp>
        <p:nvSpPr>
          <p:cNvPr id="15" name="5-point Star 14">
            <a:extLst>
              <a:ext uri="{FF2B5EF4-FFF2-40B4-BE49-F238E27FC236}">
                <a16:creationId xmlns:a16="http://schemas.microsoft.com/office/drawing/2014/main" id="{014D9084-B99F-7D62-D886-A656F7A5F481}"/>
              </a:ext>
            </a:extLst>
          </p:cNvPr>
          <p:cNvSpPr/>
          <p:nvPr/>
        </p:nvSpPr>
        <p:spPr>
          <a:xfrm>
            <a:off x="7924800" y="2209823"/>
            <a:ext cx="5562600" cy="5562600"/>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May I use C4 model? </a:t>
            </a:r>
          </a:p>
        </p:txBody>
      </p:sp>
      <p:pic>
        <p:nvPicPr>
          <p:cNvPr id="16" name="Picture 15">
            <a:extLst>
              <a:ext uri="{FF2B5EF4-FFF2-40B4-BE49-F238E27FC236}">
                <a16:creationId xmlns:a16="http://schemas.microsoft.com/office/drawing/2014/main" id="{7CB0D3AD-12A0-4053-A606-0C0D4DE6E18B}"/>
              </a:ext>
            </a:extLst>
          </p:cNvPr>
          <p:cNvPicPr>
            <a:picLocks noChangeAspect="1"/>
          </p:cNvPicPr>
          <p:nvPr/>
        </p:nvPicPr>
        <p:blipFill>
          <a:blip r:embed="rId2"/>
          <a:stretch>
            <a:fillRect/>
          </a:stretch>
        </p:blipFill>
        <p:spPr>
          <a:xfrm>
            <a:off x="13335000" y="635000"/>
            <a:ext cx="3175000" cy="9664700"/>
          </a:xfrm>
          <a:prstGeom prst="rect">
            <a:avLst/>
          </a:prstGeom>
        </p:spPr>
      </p:pic>
    </p:spTree>
    <p:extLst>
      <p:ext uri="{BB962C8B-B14F-4D97-AF65-F5344CB8AC3E}">
        <p14:creationId xmlns:p14="http://schemas.microsoft.com/office/powerpoint/2010/main" val="7945617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847771"/>
            <a:chOff x="0" y="0"/>
            <a:chExt cx="6186311" cy="286777"/>
          </a:xfrm>
        </p:grpSpPr>
        <p:sp>
          <p:nvSpPr>
            <p:cNvPr id="3" name="Freeform 3"/>
            <p:cNvSpPr/>
            <p:nvPr/>
          </p:nvSpPr>
          <p:spPr>
            <a:xfrm>
              <a:off x="0" y="0"/>
              <a:ext cx="6186311" cy="286777"/>
            </a:xfrm>
            <a:custGeom>
              <a:avLst/>
              <a:gdLst/>
              <a:ahLst/>
              <a:cxnLst/>
              <a:rect l="l" t="t" r="r" b="b"/>
              <a:pathLst>
                <a:path w="6186311" h="286777">
                  <a:moveTo>
                    <a:pt x="0" y="0"/>
                  </a:moveTo>
                  <a:lnTo>
                    <a:pt x="6186311" y="0"/>
                  </a:lnTo>
                  <a:lnTo>
                    <a:pt x="6186311" y="286777"/>
                  </a:lnTo>
                  <a:lnTo>
                    <a:pt x="0" y="286777"/>
                  </a:lnTo>
                  <a:close/>
                </a:path>
              </a:pathLst>
            </a:custGeom>
            <a:solidFill>
              <a:srgbClr val="EEEEEE"/>
            </a:solidFill>
          </p:spPr>
          <p:txBody>
            <a:bodyPr/>
            <a:lstStyle/>
            <a:p>
              <a:endParaRPr lang="en-US"/>
            </a:p>
          </p:txBody>
        </p:sp>
      </p:grpSp>
      <p:grpSp>
        <p:nvGrpSpPr>
          <p:cNvPr id="4" name="Group 4"/>
          <p:cNvGrpSpPr/>
          <p:nvPr/>
        </p:nvGrpSpPr>
        <p:grpSpPr>
          <a:xfrm>
            <a:off x="0" y="0"/>
            <a:ext cx="847771" cy="847771"/>
            <a:chOff x="0" y="0"/>
            <a:chExt cx="1913890" cy="1913890"/>
          </a:xfrm>
        </p:grpSpPr>
        <p:sp>
          <p:nvSpPr>
            <p:cNvPr id="5" name="Freeform 5"/>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C84B31"/>
            </a:solidFill>
          </p:spPr>
          <p:txBody>
            <a:bodyPr/>
            <a:lstStyle/>
            <a:p>
              <a:endParaRPr lang="en-US"/>
            </a:p>
          </p:txBody>
        </p:sp>
      </p:grpSp>
      <p:sp>
        <p:nvSpPr>
          <p:cNvPr id="6" name="Freeform 6"/>
          <p:cNvSpPr/>
          <p:nvPr/>
        </p:nvSpPr>
        <p:spPr>
          <a:xfrm>
            <a:off x="847771" y="1574641"/>
            <a:ext cx="10046540" cy="8712359"/>
          </a:xfrm>
          <a:custGeom>
            <a:avLst/>
            <a:gdLst/>
            <a:ahLst/>
            <a:cxnLst/>
            <a:rect l="l" t="t" r="r" b="b"/>
            <a:pathLst>
              <a:path w="10046540" h="8712359">
                <a:moveTo>
                  <a:pt x="0" y="0"/>
                </a:moveTo>
                <a:lnTo>
                  <a:pt x="10046539" y="0"/>
                </a:lnTo>
                <a:lnTo>
                  <a:pt x="10046539" y="8712359"/>
                </a:lnTo>
                <a:lnTo>
                  <a:pt x="0" y="871235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7" name="TextBox 7"/>
          <p:cNvSpPr txBox="1"/>
          <p:nvPr/>
        </p:nvSpPr>
        <p:spPr>
          <a:xfrm>
            <a:off x="1123950" y="242910"/>
            <a:ext cx="10592755" cy="361950"/>
          </a:xfrm>
          <a:prstGeom prst="rect">
            <a:avLst/>
          </a:prstGeom>
        </p:spPr>
        <p:txBody>
          <a:bodyPr lIns="0" tIns="0" rIns="0" bIns="0" rtlCol="0" anchor="t">
            <a:spAutoFit/>
          </a:bodyPr>
          <a:lstStyle/>
          <a:p>
            <a:pPr algn="l">
              <a:lnSpc>
                <a:spcPts val="2879"/>
              </a:lnSpc>
            </a:pPr>
            <a:r>
              <a:rPr lang="en-US" sz="2400" spc="74">
                <a:solidFill>
                  <a:srgbClr val="2D4263"/>
                </a:solidFill>
                <a:latin typeface="Poppins Medium"/>
                <a:ea typeface="Poppins Medium"/>
                <a:cs typeface="Poppins Medium"/>
                <a:sym typeface="Poppins Medium"/>
              </a:rPr>
              <a:t>Methodology</a:t>
            </a:r>
          </a:p>
        </p:txBody>
      </p:sp>
      <p:sp>
        <p:nvSpPr>
          <p:cNvPr id="8" name="TextBox 8"/>
          <p:cNvSpPr txBox="1"/>
          <p:nvPr/>
        </p:nvSpPr>
        <p:spPr>
          <a:xfrm>
            <a:off x="154759" y="242910"/>
            <a:ext cx="538253" cy="361950"/>
          </a:xfrm>
          <a:prstGeom prst="rect">
            <a:avLst/>
          </a:prstGeom>
        </p:spPr>
        <p:txBody>
          <a:bodyPr lIns="0" tIns="0" rIns="0" bIns="0" rtlCol="0" anchor="t">
            <a:spAutoFit/>
          </a:bodyPr>
          <a:lstStyle/>
          <a:p>
            <a:pPr algn="ctr">
              <a:lnSpc>
                <a:spcPts val="2879"/>
              </a:lnSpc>
            </a:pPr>
            <a:r>
              <a:rPr lang="en-US" sz="2400" spc="74">
                <a:solidFill>
                  <a:srgbClr val="EEEEEE"/>
                </a:solidFill>
                <a:latin typeface="Poppins Medium"/>
                <a:ea typeface="Poppins Medium"/>
                <a:cs typeface="Poppins Medium"/>
                <a:sym typeface="Poppins Medium"/>
              </a:rPr>
              <a:t>III</a:t>
            </a:r>
          </a:p>
        </p:txBody>
      </p:sp>
      <p:sp>
        <p:nvSpPr>
          <p:cNvPr id="9" name="TextBox 9"/>
          <p:cNvSpPr txBox="1"/>
          <p:nvPr/>
        </p:nvSpPr>
        <p:spPr>
          <a:xfrm>
            <a:off x="11366365" y="2727534"/>
            <a:ext cx="5892935" cy="2674620"/>
          </a:xfrm>
          <a:prstGeom prst="rect">
            <a:avLst/>
          </a:prstGeom>
        </p:spPr>
        <p:txBody>
          <a:bodyPr lIns="0" tIns="0" rIns="0" bIns="0" rtlCol="0" anchor="t">
            <a:spAutoFit/>
          </a:bodyPr>
          <a:lstStyle/>
          <a:p>
            <a:pPr marL="518160" lvl="1" indent="-259080" algn="l">
              <a:lnSpc>
                <a:spcPts val="4320"/>
              </a:lnSpc>
              <a:buFont typeface="Arial"/>
              <a:buChar char="•"/>
            </a:pPr>
            <a:r>
              <a:rPr lang="en-US" sz="2400">
                <a:solidFill>
                  <a:srgbClr val="2D4263"/>
                </a:solidFill>
                <a:latin typeface="Poppins Light"/>
                <a:ea typeface="Poppins Light"/>
                <a:cs typeface="Poppins Light"/>
                <a:sym typeface="Poppins Light"/>
              </a:rPr>
              <a:t>Lorem ipsum dolor sit amet, consectetur adipiscing elit.</a:t>
            </a:r>
          </a:p>
          <a:p>
            <a:pPr marL="518160" lvl="1" indent="-259080" algn="l">
              <a:lnSpc>
                <a:spcPts val="4320"/>
              </a:lnSpc>
              <a:buFont typeface="Arial"/>
              <a:buChar char="•"/>
            </a:pPr>
            <a:r>
              <a:rPr lang="en-US" sz="2400">
                <a:solidFill>
                  <a:srgbClr val="2D4263"/>
                </a:solidFill>
                <a:latin typeface="Poppins Light"/>
                <a:ea typeface="Poppins Light"/>
                <a:cs typeface="Poppins Light"/>
                <a:sym typeface="Poppins Light"/>
              </a:rPr>
              <a:t>Ut enim ad minim veniam. </a:t>
            </a:r>
          </a:p>
          <a:p>
            <a:pPr marL="518160" lvl="1" indent="-259080" algn="l">
              <a:lnSpc>
                <a:spcPts val="4320"/>
              </a:lnSpc>
              <a:buFont typeface="Arial"/>
              <a:buChar char="•"/>
            </a:pPr>
            <a:r>
              <a:rPr lang="en-US" sz="2400">
                <a:solidFill>
                  <a:srgbClr val="2D4263"/>
                </a:solidFill>
                <a:latin typeface="Poppins Light"/>
                <a:ea typeface="Poppins Light"/>
                <a:cs typeface="Poppins Light"/>
                <a:sym typeface="Poppins Light"/>
              </a:rPr>
              <a:t>Sed do eiusmod tempor incididunt ut labore et dolore magna aliqua.</a:t>
            </a:r>
          </a:p>
        </p:txBody>
      </p:sp>
      <p:sp>
        <p:nvSpPr>
          <p:cNvPr id="10" name="TextBox 10"/>
          <p:cNvSpPr txBox="1"/>
          <p:nvPr/>
        </p:nvSpPr>
        <p:spPr>
          <a:xfrm>
            <a:off x="11892553" y="1854311"/>
            <a:ext cx="5366747" cy="581025"/>
          </a:xfrm>
          <a:prstGeom prst="rect">
            <a:avLst/>
          </a:prstGeom>
        </p:spPr>
        <p:txBody>
          <a:bodyPr lIns="0" tIns="0" rIns="0" bIns="0" rtlCol="0" anchor="t">
            <a:spAutoFit/>
          </a:bodyPr>
          <a:lstStyle/>
          <a:p>
            <a:pPr algn="l">
              <a:lnSpc>
                <a:spcPts val="4800"/>
              </a:lnSpc>
            </a:pPr>
            <a:r>
              <a:rPr lang="en-US" sz="3000">
                <a:solidFill>
                  <a:srgbClr val="2D4263"/>
                </a:solidFill>
                <a:latin typeface="Poppins Medium"/>
                <a:ea typeface="Poppins Medium"/>
                <a:cs typeface="Poppins Medium"/>
                <a:sym typeface="Poppins Medium"/>
              </a:rPr>
              <a:t>Method</a:t>
            </a:r>
          </a:p>
        </p:txBody>
      </p:sp>
      <p:sp>
        <p:nvSpPr>
          <p:cNvPr id="11" name="TextBox 11"/>
          <p:cNvSpPr txBox="1"/>
          <p:nvPr/>
        </p:nvSpPr>
        <p:spPr>
          <a:xfrm>
            <a:off x="11366365" y="7126605"/>
            <a:ext cx="5892935" cy="2131695"/>
          </a:xfrm>
          <a:prstGeom prst="rect">
            <a:avLst/>
          </a:prstGeom>
        </p:spPr>
        <p:txBody>
          <a:bodyPr lIns="0" tIns="0" rIns="0" bIns="0" rtlCol="0" anchor="t">
            <a:spAutoFit/>
          </a:bodyPr>
          <a:lstStyle/>
          <a:p>
            <a:pPr marL="518160" lvl="1" indent="-259080" algn="l">
              <a:lnSpc>
                <a:spcPts val="4320"/>
              </a:lnSpc>
              <a:buFont typeface="Arial"/>
              <a:buChar char="•"/>
            </a:pPr>
            <a:r>
              <a:rPr lang="en-US" sz="2400">
                <a:solidFill>
                  <a:srgbClr val="2D4263"/>
                </a:solidFill>
                <a:latin typeface="Poppins Light"/>
                <a:ea typeface="Poppins Light"/>
                <a:cs typeface="Poppins Light"/>
                <a:sym typeface="Poppins Light"/>
              </a:rPr>
              <a:t>Lorem ipsum </a:t>
            </a:r>
          </a:p>
          <a:p>
            <a:pPr marL="518160" lvl="1" indent="-259080" algn="l">
              <a:lnSpc>
                <a:spcPts val="4320"/>
              </a:lnSpc>
              <a:buFont typeface="Arial"/>
              <a:buChar char="•"/>
            </a:pPr>
            <a:r>
              <a:rPr lang="en-US" sz="2400">
                <a:solidFill>
                  <a:srgbClr val="2D4263"/>
                </a:solidFill>
                <a:latin typeface="Poppins Light"/>
                <a:ea typeface="Poppins Light"/>
                <a:cs typeface="Poppins Light"/>
                <a:sym typeface="Poppins Light"/>
              </a:rPr>
              <a:t>Lorem ipsum</a:t>
            </a:r>
          </a:p>
          <a:p>
            <a:pPr marL="518160" lvl="1" indent="-259080" algn="l">
              <a:lnSpc>
                <a:spcPts val="4320"/>
              </a:lnSpc>
              <a:buFont typeface="Arial"/>
              <a:buChar char="•"/>
            </a:pPr>
            <a:r>
              <a:rPr lang="en-US" sz="2400">
                <a:solidFill>
                  <a:srgbClr val="2D4263"/>
                </a:solidFill>
                <a:latin typeface="Poppins Light"/>
                <a:ea typeface="Poppins Light"/>
                <a:cs typeface="Poppins Light"/>
                <a:sym typeface="Poppins Light"/>
              </a:rPr>
              <a:t>Lorem ipsum</a:t>
            </a:r>
          </a:p>
          <a:p>
            <a:pPr marL="518160" lvl="1" indent="-259080" algn="l">
              <a:lnSpc>
                <a:spcPts val="4320"/>
              </a:lnSpc>
              <a:buFont typeface="Arial"/>
              <a:buChar char="•"/>
            </a:pPr>
            <a:r>
              <a:rPr lang="en-US" sz="2400">
                <a:solidFill>
                  <a:srgbClr val="2D4263"/>
                </a:solidFill>
                <a:latin typeface="Poppins Light"/>
                <a:ea typeface="Poppins Light"/>
                <a:cs typeface="Poppins Light"/>
                <a:sym typeface="Poppins Light"/>
              </a:rPr>
              <a:t>Lorem ipsum</a:t>
            </a:r>
          </a:p>
        </p:txBody>
      </p:sp>
      <p:sp>
        <p:nvSpPr>
          <p:cNvPr id="12" name="TextBox 12"/>
          <p:cNvSpPr txBox="1"/>
          <p:nvPr/>
        </p:nvSpPr>
        <p:spPr>
          <a:xfrm>
            <a:off x="11892553" y="6253381"/>
            <a:ext cx="5366747" cy="581025"/>
          </a:xfrm>
          <a:prstGeom prst="rect">
            <a:avLst/>
          </a:prstGeom>
        </p:spPr>
        <p:txBody>
          <a:bodyPr lIns="0" tIns="0" rIns="0" bIns="0" rtlCol="0" anchor="t">
            <a:spAutoFit/>
          </a:bodyPr>
          <a:lstStyle/>
          <a:p>
            <a:pPr algn="l">
              <a:lnSpc>
                <a:spcPts val="4800"/>
              </a:lnSpc>
            </a:pPr>
            <a:r>
              <a:rPr lang="en-US" sz="3000">
                <a:solidFill>
                  <a:srgbClr val="2D4263"/>
                </a:solidFill>
                <a:latin typeface="Poppins Medium"/>
                <a:ea typeface="Poppins Medium"/>
                <a:cs typeface="Poppins Medium"/>
                <a:sym typeface="Poppins Medium"/>
              </a:rPr>
              <a:t>Location</a:t>
            </a:r>
          </a:p>
        </p:txBody>
      </p:sp>
      <p:sp>
        <p:nvSpPr>
          <p:cNvPr id="13" name="TextBox 13"/>
          <p:cNvSpPr txBox="1"/>
          <p:nvPr/>
        </p:nvSpPr>
        <p:spPr>
          <a:xfrm>
            <a:off x="16918147" y="9134475"/>
            <a:ext cx="682307" cy="581025"/>
          </a:xfrm>
          <a:prstGeom prst="rect">
            <a:avLst/>
          </a:prstGeom>
        </p:spPr>
        <p:txBody>
          <a:bodyPr lIns="0" tIns="0" rIns="0" bIns="0" rtlCol="0" anchor="t">
            <a:spAutoFit/>
          </a:bodyPr>
          <a:lstStyle/>
          <a:p>
            <a:pPr algn="r">
              <a:lnSpc>
                <a:spcPts val="4800"/>
              </a:lnSpc>
            </a:pPr>
            <a:r>
              <a:rPr lang="en-US" sz="3000">
                <a:solidFill>
                  <a:srgbClr val="2D4263"/>
                </a:solidFill>
                <a:latin typeface="Poppins Medium"/>
                <a:ea typeface="Poppins Medium"/>
                <a:cs typeface="Poppins Medium"/>
                <a:sym typeface="Poppins Medium"/>
              </a:rPr>
              <a:t>9</a:t>
            </a:r>
          </a:p>
        </p:txBody>
      </p:sp>
      <p:sp>
        <p:nvSpPr>
          <p:cNvPr id="14" name="5-point Star 13">
            <a:extLst>
              <a:ext uri="{FF2B5EF4-FFF2-40B4-BE49-F238E27FC236}">
                <a16:creationId xmlns:a16="http://schemas.microsoft.com/office/drawing/2014/main" id="{4343F6AE-7A22-34FA-B392-D70509FA028B}"/>
              </a:ext>
            </a:extLst>
          </p:cNvPr>
          <p:cNvSpPr/>
          <p:nvPr/>
        </p:nvSpPr>
        <p:spPr>
          <a:xfrm>
            <a:off x="6611952" y="-426887"/>
            <a:ext cx="5562600" cy="5562600"/>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May I use C4 model? </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847771"/>
            <a:chOff x="0" y="0"/>
            <a:chExt cx="6186311" cy="286777"/>
          </a:xfrm>
        </p:grpSpPr>
        <p:sp>
          <p:nvSpPr>
            <p:cNvPr id="3" name="Freeform 3"/>
            <p:cNvSpPr/>
            <p:nvPr/>
          </p:nvSpPr>
          <p:spPr>
            <a:xfrm>
              <a:off x="0" y="0"/>
              <a:ext cx="6186311" cy="286777"/>
            </a:xfrm>
            <a:custGeom>
              <a:avLst/>
              <a:gdLst/>
              <a:ahLst/>
              <a:cxnLst/>
              <a:rect l="l" t="t" r="r" b="b"/>
              <a:pathLst>
                <a:path w="6186311" h="286777">
                  <a:moveTo>
                    <a:pt x="0" y="0"/>
                  </a:moveTo>
                  <a:lnTo>
                    <a:pt x="6186311" y="0"/>
                  </a:lnTo>
                  <a:lnTo>
                    <a:pt x="6186311" y="286777"/>
                  </a:lnTo>
                  <a:lnTo>
                    <a:pt x="0" y="286777"/>
                  </a:lnTo>
                  <a:close/>
                </a:path>
              </a:pathLst>
            </a:custGeom>
            <a:solidFill>
              <a:srgbClr val="EEEEEE"/>
            </a:solidFill>
          </p:spPr>
          <p:txBody>
            <a:bodyPr/>
            <a:lstStyle/>
            <a:p>
              <a:endParaRPr lang="en-US"/>
            </a:p>
          </p:txBody>
        </p:sp>
      </p:grpSp>
      <p:grpSp>
        <p:nvGrpSpPr>
          <p:cNvPr id="4" name="Group 4"/>
          <p:cNvGrpSpPr/>
          <p:nvPr/>
        </p:nvGrpSpPr>
        <p:grpSpPr>
          <a:xfrm>
            <a:off x="0" y="0"/>
            <a:ext cx="847771" cy="847771"/>
            <a:chOff x="0" y="0"/>
            <a:chExt cx="1913890" cy="1913890"/>
          </a:xfrm>
        </p:grpSpPr>
        <p:sp>
          <p:nvSpPr>
            <p:cNvPr id="5" name="Freeform 5"/>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C84B31"/>
            </a:solidFill>
          </p:spPr>
          <p:txBody>
            <a:bodyPr/>
            <a:lstStyle/>
            <a:p>
              <a:endParaRPr lang="en-US"/>
            </a:p>
          </p:txBody>
        </p:sp>
      </p:grpSp>
      <p:sp>
        <p:nvSpPr>
          <p:cNvPr id="6" name="Freeform 6"/>
          <p:cNvSpPr/>
          <p:nvPr/>
        </p:nvSpPr>
        <p:spPr>
          <a:xfrm>
            <a:off x="13030200" y="5995057"/>
            <a:ext cx="5647293" cy="4291943"/>
          </a:xfrm>
          <a:custGeom>
            <a:avLst/>
            <a:gdLst/>
            <a:ahLst/>
            <a:cxnLst/>
            <a:rect l="l" t="t" r="r" b="b"/>
            <a:pathLst>
              <a:path w="5647293" h="4291943">
                <a:moveTo>
                  <a:pt x="0" y="0"/>
                </a:moveTo>
                <a:lnTo>
                  <a:pt x="5647293" y="0"/>
                </a:lnTo>
                <a:lnTo>
                  <a:pt x="5647293" y="4291943"/>
                </a:lnTo>
                <a:lnTo>
                  <a:pt x="0" y="429194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dirty="0"/>
          </a:p>
        </p:txBody>
      </p:sp>
      <p:sp>
        <p:nvSpPr>
          <p:cNvPr id="8" name="TextBox 8"/>
          <p:cNvSpPr txBox="1"/>
          <p:nvPr/>
        </p:nvSpPr>
        <p:spPr>
          <a:xfrm>
            <a:off x="1123950" y="242910"/>
            <a:ext cx="10592755" cy="371255"/>
          </a:xfrm>
          <a:prstGeom prst="rect">
            <a:avLst/>
          </a:prstGeom>
        </p:spPr>
        <p:txBody>
          <a:bodyPr lIns="0" tIns="0" rIns="0" bIns="0" rtlCol="0" anchor="t">
            <a:spAutoFit/>
          </a:bodyPr>
          <a:lstStyle/>
          <a:p>
            <a:pPr algn="l">
              <a:lnSpc>
                <a:spcPts val="2879"/>
              </a:lnSpc>
            </a:pPr>
            <a:r>
              <a:rPr lang="en-US" sz="2400" spc="74" dirty="0">
                <a:solidFill>
                  <a:srgbClr val="2D4263"/>
                </a:solidFill>
                <a:latin typeface="Poppins Medium"/>
                <a:ea typeface="Poppins Medium"/>
                <a:cs typeface="Poppins Medium"/>
                <a:sym typeface="Poppins Medium"/>
              </a:rPr>
              <a:t>Results</a:t>
            </a:r>
          </a:p>
        </p:txBody>
      </p:sp>
      <p:sp>
        <p:nvSpPr>
          <p:cNvPr id="9" name="TextBox 9"/>
          <p:cNvSpPr txBox="1"/>
          <p:nvPr/>
        </p:nvSpPr>
        <p:spPr>
          <a:xfrm>
            <a:off x="154759" y="242910"/>
            <a:ext cx="538253" cy="361950"/>
          </a:xfrm>
          <a:prstGeom prst="rect">
            <a:avLst/>
          </a:prstGeom>
        </p:spPr>
        <p:txBody>
          <a:bodyPr lIns="0" tIns="0" rIns="0" bIns="0" rtlCol="0" anchor="t">
            <a:spAutoFit/>
          </a:bodyPr>
          <a:lstStyle/>
          <a:p>
            <a:pPr algn="ctr">
              <a:lnSpc>
                <a:spcPts val="2879"/>
              </a:lnSpc>
            </a:pPr>
            <a:r>
              <a:rPr lang="en-US" sz="2400" spc="74">
                <a:solidFill>
                  <a:srgbClr val="EEEEEE"/>
                </a:solidFill>
                <a:latin typeface="Poppins Medium"/>
                <a:ea typeface="Poppins Medium"/>
                <a:cs typeface="Poppins Medium"/>
                <a:sym typeface="Poppins Medium"/>
              </a:rPr>
              <a:t>IV</a:t>
            </a:r>
          </a:p>
        </p:txBody>
      </p:sp>
      <p:sp>
        <p:nvSpPr>
          <p:cNvPr id="10" name="TextBox 10"/>
          <p:cNvSpPr txBox="1"/>
          <p:nvPr/>
        </p:nvSpPr>
        <p:spPr>
          <a:xfrm>
            <a:off x="1107621" y="1594544"/>
            <a:ext cx="5366747" cy="581025"/>
          </a:xfrm>
          <a:prstGeom prst="rect">
            <a:avLst/>
          </a:prstGeom>
        </p:spPr>
        <p:txBody>
          <a:bodyPr lIns="0" tIns="0" rIns="0" bIns="0" rtlCol="0" anchor="t">
            <a:spAutoFit/>
          </a:bodyPr>
          <a:lstStyle/>
          <a:p>
            <a:pPr algn="l">
              <a:lnSpc>
                <a:spcPts val="4800"/>
              </a:lnSpc>
            </a:pPr>
            <a:r>
              <a:rPr lang="en-US" sz="3000" dirty="0">
                <a:solidFill>
                  <a:srgbClr val="2D4263"/>
                </a:solidFill>
                <a:latin typeface="Poppins Medium"/>
                <a:ea typeface="Poppins Medium"/>
                <a:cs typeface="Poppins Medium"/>
                <a:sym typeface="Poppins Medium"/>
              </a:rPr>
              <a:t>Evaluation Results</a:t>
            </a:r>
          </a:p>
        </p:txBody>
      </p:sp>
      <p:sp>
        <p:nvSpPr>
          <p:cNvPr id="12" name="TextBox 12"/>
          <p:cNvSpPr txBox="1"/>
          <p:nvPr/>
        </p:nvSpPr>
        <p:spPr>
          <a:xfrm>
            <a:off x="1182949" y="2409175"/>
            <a:ext cx="7465903" cy="1608774"/>
          </a:xfrm>
          <a:prstGeom prst="rect">
            <a:avLst/>
          </a:prstGeom>
        </p:spPr>
        <p:txBody>
          <a:bodyPr lIns="0" tIns="0" rIns="0" bIns="0" rtlCol="0" anchor="t">
            <a:spAutoFit/>
          </a:bodyPr>
          <a:lstStyle/>
          <a:p>
            <a:pPr marL="342900" indent="-342900" algn="l">
              <a:lnSpc>
                <a:spcPts val="4320"/>
              </a:lnSpc>
              <a:buFont typeface="Arial" panose="020B0604020202020204" pitchFamily="34" charset="0"/>
              <a:buChar char="•"/>
            </a:pPr>
            <a:r>
              <a:rPr lang="en-US" sz="2400" dirty="0">
                <a:solidFill>
                  <a:srgbClr val="2D4263"/>
                </a:solidFill>
                <a:latin typeface="Poppins Light"/>
                <a:ea typeface="Poppins Light"/>
                <a:cs typeface="Poppins Light"/>
                <a:sym typeface="Poppins Light"/>
              </a:rPr>
              <a:t>Test performed during Ad Hoc testing </a:t>
            </a:r>
          </a:p>
          <a:p>
            <a:pPr lvl="1">
              <a:lnSpc>
                <a:spcPts val="4320"/>
              </a:lnSpc>
            </a:pPr>
            <a:endParaRPr lang="en-US" sz="2400" dirty="0">
              <a:solidFill>
                <a:srgbClr val="2D4263"/>
              </a:solidFill>
              <a:latin typeface="Poppins Light"/>
              <a:ea typeface="Poppins Light"/>
              <a:cs typeface="Poppins Light"/>
              <a:sym typeface="Poppins Light"/>
            </a:endParaRPr>
          </a:p>
          <a:p>
            <a:pPr marL="342900" indent="-342900" algn="l">
              <a:lnSpc>
                <a:spcPts val="4320"/>
              </a:lnSpc>
              <a:buFont typeface="Arial" panose="020B0604020202020204" pitchFamily="34" charset="0"/>
              <a:buChar char="•"/>
            </a:pPr>
            <a:endParaRPr lang="en-US" sz="2400" dirty="0">
              <a:solidFill>
                <a:srgbClr val="2D4263"/>
              </a:solidFill>
              <a:latin typeface="Poppins Light"/>
              <a:ea typeface="Poppins Light"/>
              <a:cs typeface="Poppins Light"/>
              <a:sym typeface="Poppins Light"/>
            </a:endParaRPr>
          </a:p>
        </p:txBody>
      </p:sp>
      <p:sp>
        <p:nvSpPr>
          <p:cNvPr id="11" name="TextBox 14">
            <a:extLst>
              <a:ext uri="{FF2B5EF4-FFF2-40B4-BE49-F238E27FC236}">
                <a16:creationId xmlns:a16="http://schemas.microsoft.com/office/drawing/2014/main" id="{19991C43-EF5C-3074-3EE3-E975313BA682}"/>
              </a:ext>
            </a:extLst>
          </p:cNvPr>
          <p:cNvSpPr txBox="1"/>
          <p:nvPr/>
        </p:nvSpPr>
        <p:spPr>
          <a:xfrm>
            <a:off x="16918147" y="9134475"/>
            <a:ext cx="682307" cy="581025"/>
          </a:xfrm>
          <a:prstGeom prst="rect">
            <a:avLst/>
          </a:prstGeom>
        </p:spPr>
        <p:txBody>
          <a:bodyPr lIns="0" tIns="0" rIns="0" bIns="0" rtlCol="0" anchor="t">
            <a:spAutoFit/>
          </a:bodyPr>
          <a:lstStyle/>
          <a:p>
            <a:pPr algn="r">
              <a:lnSpc>
                <a:spcPts val="4800"/>
              </a:lnSpc>
            </a:pPr>
            <a:r>
              <a:rPr lang="en-US" sz="3000" dirty="0">
                <a:solidFill>
                  <a:srgbClr val="2D4263"/>
                </a:solidFill>
                <a:latin typeface="Poppins Medium"/>
                <a:ea typeface="Poppins Medium"/>
                <a:cs typeface="Poppins Medium"/>
                <a:sym typeface="Poppins Medium"/>
              </a:rPr>
              <a:t>10</a:t>
            </a:r>
          </a:p>
        </p:txBody>
      </p:sp>
      <p:pic>
        <p:nvPicPr>
          <p:cNvPr id="13" name="Picture 12">
            <a:extLst>
              <a:ext uri="{FF2B5EF4-FFF2-40B4-BE49-F238E27FC236}">
                <a16:creationId xmlns:a16="http://schemas.microsoft.com/office/drawing/2014/main" id="{38DAA8BF-BF00-FD88-0B9E-9088309F1D0A}"/>
              </a:ext>
            </a:extLst>
          </p:cNvPr>
          <p:cNvPicPr>
            <a:picLocks noChangeAspect="1"/>
          </p:cNvPicPr>
          <p:nvPr/>
        </p:nvPicPr>
        <p:blipFill>
          <a:blip r:embed="rId4"/>
          <a:stretch>
            <a:fillRect/>
          </a:stretch>
        </p:blipFill>
        <p:spPr>
          <a:xfrm>
            <a:off x="880428" y="3219005"/>
            <a:ext cx="11527392" cy="4436529"/>
          </a:xfrm>
          <a:prstGeom prst="rect">
            <a:avLst/>
          </a:prstGeom>
        </p:spPr>
      </p:pic>
      <p:sp>
        <p:nvSpPr>
          <p:cNvPr id="14" name="5-point Star 13">
            <a:extLst>
              <a:ext uri="{FF2B5EF4-FFF2-40B4-BE49-F238E27FC236}">
                <a16:creationId xmlns:a16="http://schemas.microsoft.com/office/drawing/2014/main" id="{41165FC0-F9B6-0425-2761-3484D167E74B}"/>
              </a:ext>
            </a:extLst>
          </p:cNvPr>
          <p:cNvSpPr/>
          <p:nvPr/>
        </p:nvSpPr>
        <p:spPr>
          <a:xfrm>
            <a:off x="12440477" y="-419100"/>
            <a:ext cx="5562600" cy="5562600"/>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Check the </a:t>
            </a:r>
            <a:r>
              <a:rPr lang="en-US" dirty="0" err="1"/>
              <a:t>approch</a:t>
            </a:r>
            <a:endParaRPr lang="en-US" dirty="0"/>
          </a:p>
        </p:txBody>
      </p:sp>
    </p:spTree>
    <p:extLst>
      <p:ext uri="{BB962C8B-B14F-4D97-AF65-F5344CB8AC3E}">
        <p14:creationId xmlns:p14="http://schemas.microsoft.com/office/powerpoint/2010/main" val="32448781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847771"/>
            <a:chOff x="0" y="0"/>
            <a:chExt cx="6186311" cy="286777"/>
          </a:xfrm>
        </p:grpSpPr>
        <p:sp>
          <p:nvSpPr>
            <p:cNvPr id="3" name="Freeform 3"/>
            <p:cNvSpPr/>
            <p:nvPr/>
          </p:nvSpPr>
          <p:spPr>
            <a:xfrm>
              <a:off x="0" y="0"/>
              <a:ext cx="6186311" cy="286777"/>
            </a:xfrm>
            <a:custGeom>
              <a:avLst/>
              <a:gdLst/>
              <a:ahLst/>
              <a:cxnLst/>
              <a:rect l="l" t="t" r="r" b="b"/>
              <a:pathLst>
                <a:path w="6186311" h="286777">
                  <a:moveTo>
                    <a:pt x="0" y="0"/>
                  </a:moveTo>
                  <a:lnTo>
                    <a:pt x="6186311" y="0"/>
                  </a:lnTo>
                  <a:lnTo>
                    <a:pt x="6186311" y="286777"/>
                  </a:lnTo>
                  <a:lnTo>
                    <a:pt x="0" y="286777"/>
                  </a:lnTo>
                  <a:close/>
                </a:path>
              </a:pathLst>
            </a:custGeom>
            <a:solidFill>
              <a:srgbClr val="EEEEEE"/>
            </a:solidFill>
          </p:spPr>
          <p:txBody>
            <a:bodyPr/>
            <a:lstStyle/>
            <a:p>
              <a:endParaRPr lang="en-US"/>
            </a:p>
          </p:txBody>
        </p:sp>
      </p:grpSp>
      <p:grpSp>
        <p:nvGrpSpPr>
          <p:cNvPr id="4" name="Group 4"/>
          <p:cNvGrpSpPr/>
          <p:nvPr/>
        </p:nvGrpSpPr>
        <p:grpSpPr>
          <a:xfrm>
            <a:off x="0" y="0"/>
            <a:ext cx="847771" cy="847771"/>
            <a:chOff x="0" y="0"/>
            <a:chExt cx="1913890" cy="1913890"/>
          </a:xfrm>
        </p:grpSpPr>
        <p:sp>
          <p:nvSpPr>
            <p:cNvPr id="5" name="Freeform 5"/>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C84B31"/>
            </a:solidFill>
          </p:spPr>
          <p:txBody>
            <a:bodyPr/>
            <a:lstStyle/>
            <a:p>
              <a:endParaRPr lang="en-US"/>
            </a:p>
          </p:txBody>
        </p:sp>
      </p:grpSp>
      <p:sp>
        <p:nvSpPr>
          <p:cNvPr id="8" name="TextBox 8"/>
          <p:cNvSpPr txBox="1"/>
          <p:nvPr/>
        </p:nvSpPr>
        <p:spPr>
          <a:xfrm>
            <a:off x="1123950" y="242910"/>
            <a:ext cx="10592755" cy="371255"/>
          </a:xfrm>
          <a:prstGeom prst="rect">
            <a:avLst/>
          </a:prstGeom>
        </p:spPr>
        <p:txBody>
          <a:bodyPr lIns="0" tIns="0" rIns="0" bIns="0" rtlCol="0" anchor="t">
            <a:spAutoFit/>
          </a:bodyPr>
          <a:lstStyle/>
          <a:p>
            <a:pPr algn="l">
              <a:lnSpc>
                <a:spcPts val="2879"/>
              </a:lnSpc>
            </a:pPr>
            <a:r>
              <a:rPr lang="en-US" sz="2400" spc="74" dirty="0">
                <a:solidFill>
                  <a:srgbClr val="2D4263"/>
                </a:solidFill>
                <a:latin typeface="Poppins Medium"/>
                <a:ea typeface="Poppins Medium"/>
                <a:cs typeface="Poppins Medium"/>
                <a:sym typeface="Poppins Medium"/>
              </a:rPr>
              <a:t>Results</a:t>
            </a:r>
          </a:p>
        </p:txBody>
      </p:sp>
      <p:sp>
        <p:nvSpPr>
          <p:cNvPr id="9" name="TextBox 9"/>
          <p:cNvSpPr txBox="1"/>
          <p:nvPr/>
        </p:nvSpPr>
        <p:spPr>
          <a:xfrm>
            <a:off x="154759" y="242910"/>
            <a:ext cx="538253" cy="361950"/>
          </a:xfrm>
          <a:prstGeom prst="rect">
            <a:avLst/>
          </a:prstGeom>
        </p:spPr>
        <p:txBody>
          <a:bodyPr lIns="0" tIns="0" rIns="0" bIns="0" rtlCol="0" anchor="t">
            <a:spAutoFit/>
          </a:bodyPr>
          <a:lstStyle/>
          <a:p>
            <a:pPr algn="ctr">
              <a:lnSpc>
                <a:spcPts val="2879"/>
              </a:lnSpc>
            </a:pPr>
            <a:r>
              <a:rPr lang="en-US" sz="2400" spc="74">
                <a:solidFill>
                  <a:srgbClr val="EEEEEE"/>
                </a:solidFill>
                <a:latin typeface="Poppins Medium"/>
                <a:ea typeface="Poppins Medium"/>
                <a:cs typeface="Poppins Medium"/>
                <a:sym typeface="Poppins Medium"/>
              </a:rPr>
              <a:t>IV</a:t>
            </a:r>
          </a:p>
        </p:txBody>
      </p:sp>
      <p:sp>
        <p:nvSpPr>
          <p:cNvPr id="10" name="TextBox 10"/>
          <p:cNvSpPr txBox="1"/>
          <p:nvPr/>
        </p:nvSpPr>
        <p:spPr>
          <a:xfrm>
            <a:off x="1123950" y="1699228"/>
            <a:ext cx="5366747" cy="581025"/>
          </a:xfrm>
          <a:prstGeom prst="rect">
            <a:avLst/>
          </a:prstGeom>
        </p:spPr>
        <p:txBody>
          <a:bodyPr lIns="0" tIns="0" rIns="0" bIns="0" rtlCol="0" anchor="t">
            <a:spAutoFit/>
          </a:bodyPr>
          <a:lstStyle/>
          <a:p>
            <a:pPr algn="l">
              <a:lnSpc>
                <a:spcPts val="4800"/>
              </a:lnSpc>
            </a:pPr>
            <a:r>
              <a:rPr lang="en-US" sz="3000" dirty="0">
                <a:solidFill>
                  <a:srgbClr val="2D4263"/>
                </a:solidFill>
                <a:latin typeface="Poppins Medium"/>
                <a:ea typeface="Poppins Medium"/>
                <a:cs typeface="Poppins Medium"/>
                <a:sym typeface="Poppins Medium"/>
              </a:rPr>
              <a:t>Evaluation Results</a:t>
            </a:r>
          </a:p>
        </p:txBody>
      </p:sp>
      <p:sp>
        <p:nvSpPr>
          <p:cNvPr id="12" name="TextBox 12"/>
          <p:cNvSpPr txBox="1"/>
          <p:nvPr/>
        </p:nvSpPr>
        <p:spPr>
          <a:xfrm>
            <a:off x="1107017" y="2552700"/>
            <a:ext cx="7465903" cy="4365939"/>
          </a:xfrm>
          <a:prstGeom prst="rect">
            <a:avLst/>
          </a:prstGeom>
        </p:spPr>
        <p:txBody>
          <a:bodyPr lIns="0" tIns="0" rIns="0" bIns="0" rtlCol="0" anchor="t">
            <a:spAutoFit/>
          </a:bodyPr>
          <a:lstStyle/>
          <a:p>
            <a:pPr marL="342900" indent="-342900" algn="l">
              <a:lnSpc>
                <a:spcPts val="4320"/>
              </a:lnSpc>
              <a:buFont typeface="Arial" panose="020B0604020202020204" pitchFamily="34" charset="0"/>
              <a:buChar char="•"/>
            </a:pPr>
            <a:r>
              <a:rPr lang="en-US" sz="2400" dirty="0">
                <a:solidFill>
                  <a:srgbClr val="2D4263"/>
                </a:solidFill>
                <a:latin typeface="Poppins Light"/>
                <a:ea typeface="Poppins Light"/>
                <a:cs typeface="Poppins Light"/>
                <a:sym typeface="Poppins Light"/>
              </a:rPr>
              <a:t>Performance: </a:t>
            </a:r>
          </a:p>
          <a:p>
            <a:pPr marL="800100" lvl="1" indent="-342900">
              <a:lnSpc>
                <a:spcPts val="4320"/>
              </a:lnSpc>
              <a:buFont typeface="Arial" panose="020B0604020202020204" pitchFamily="34" charset="0"/>
              <a:buChar char="•"/>
            </a:pPr>
            <a:r>
              <a:rPr lang="en-US" sz="2400" dirty="0">
                <a:solidFill>
                  <a:srgbClr val="2D4263"/>
                </a:solidFill>
                <a:latin typeface="Poppins Light"/>
                <a:ea typeface="Poppins Light"/>
                <a:cs typeface="Poppins Light"/>
                <a:sym typeface="Poppins Light"/>
              </a:rPr>
              <a:t>MAXIMUM 95</a:t>
            </a:r>
            <a:r>
              <a:rPr lang="en-US" sz="2400" baseline="30000" dirty="0">
                <a:solidFill>
                  <a:srgbClr val="2D4263"/>
                </a:solidFill>
                <a:latin typeface="Poppins Light"/>
                <a:ea typeface="Poppins Light"/>
                <a:cs typeface="Poppins Light"/>
                <a:sym typeface="Poppins Light"/>
              </a:rPr>
              <a:t>TH</a:t>
            </a:r>
            <a:r>
              <a:rPr lang="en-US" sz="2400" dirty="0">
                <a:solidFill>
                  <a:srgbClr val="2D4263"/>
                </a:solidFill>
                <a:latin typeface="Poppins Light"/>
                <a:ea typeface="Poppins Light"/>
                <a:cs typeface="Poppins Light"/>
                <a:sym typeface="Poppins Light"/>
              </a:rPr>
              <a:t>: 287ms</a:t>
            </a:r>
          </a:p>
          <a:p>
            <a:pPr marL="800100" lvl="1" indent="-342900">
              <a:lnSpc>
                <a:spcPts val="4320"/>
              </a:lnSpc>
              <a:buFont typeface="Arial" panose="020B0604020202020204" pitchFamily="34" charset="0"/>
              <a:buChar char="•"/>
            </a:pPr>
            <a:r>
              <a:rPr lang="en-US" sz="2400" dirty="0">
                <a:solidFill>
                  <a:srgbClr val="2D4263"/>
                </a:solidFill>
                <a:latin typeface="Poppins Light"/>
                <a:ea typeface="Poppins Light"/>
                <a:cs typeface="Poppins Light"/>
                <a:sym typeface="Poppins Light"/>
              </a:rPr>
              <a:t>MINIMUM 95</a:t>
            </a:r>
            <a:r>
              <a:rPr lang="en-US" sz="2400" baseline="30000" dirty="0">
                <a:solidFill>
                  <a:srgbClr val="2D4263"/>
                </a:solidFill>
                <a:latin typeface="Poppins Light"/>
                <a:ea typeface="Poppins Light"/>
                <a:cs typeface="Poppins Light"/>
                <a:sym typeface="Poppins Light"/>
              </a:rPr>
              <a:t>TH</a:t>
            </a:r>
            <a:r>
              <a:rPr lang="en-US" sz="2400" dirty="0">
                <a:solidFill>
                  <a:srgbClr val="2D4263"/>
                </a:solidFill>
                <a:latin typeface="Poppins Light"/>
                <a:ea typeface="Poppins Light"/>
                <a:cs typeface="Poppins Light"/>
                <a:sym typeface="Poppins Light"/>
              </a:rPr>
              <a:t>: 287ms</a:t>
            </a:r>
          </a:p>
          <a:p>
            <a:pPr marL="800100" lvl="1" indent="-342900">
              <a:lnSpc>
                <a:spcPts val="4320"/>
              </a:lnSpc>
              <a:buFont typeface="Arial" panose="020B0604020202020204" pitchFamily="34" charset="0"/>
              <a:buChar char="•"/>
            </a:pPr>
            <a:r>
              <a:rPr lang="en-US" sz="2400" dirty="0">
                <a:solidFill>
                  <a:srgbClr val="2D4263"/>
                </a:solidFill>
                <a:latin typeface="Poppins Light"/>
                <a:ea typeface="Poppins Light"/>
                <a:cs typeface="Poppins Light"/>
                <a:sym typeface="Poppins Light"/>
              </a:rPr>
              <a:t>MEDIAN 50</a:t>
            </a:r>
            <a:r>
              <a:rPr lang="en-US" sz="2400" baseline="30000" dirty="0">
                <a:solidFill>
                  <a:srgbClr val="2D4263"/>
                </a:solidFill>
                <a:latin typeface="Poppins Light"/>
                <a:ea typeface="Poppins Light"/>
                <a:cs typeface="Poppins Light"/>
                <a:sym typeface="Poppins Light"/>
              </a:rPr>
              <a:t>TH</a:t>
            </a:r>
            <a:r>
              <a:rPr lang="en-US" sz="2400" dirty="0">
                <a:solidFill>
                  <a:srgbClr val="2D4263"/>
                </a:solidFill>
                <a:latin typeface="Poppins Light"/>
                <a:ea typeface="Poppins Light"/>
                <a:cs typeface="Poppins Light"/>
                <a:sym typeface="Poppins Light"/>
              </a:rPr>
              <a:t>: 6ms</a:t>
            </a:r>
          </a:p>
          <a:p>
            <a:pPr>
              <a:lnSpc>
                <a:spcPts val="4320"/>
              </a:lnSpc>
            </a:pPr>
            <a:endParaRPr lang="en-US" sz="2400" dirty="0">
              <a:solidFill>
                <a:srgbClr val="2D4263"/>
              </a:solidFill>
              <a:latin typeface="Poppins Light"/>
              <a:ea typeface="Poppins Light"/>
              <a:cs typeface="Poppins Light"/>
              <a:sym typeface="Poppins Light"/>
            </a:endParaRPr>
          </a:p>
          <a:p>
            <a:pPr marL="800100" lvl="1" indent="-342900">
              <a:lnSpc>
                <a:spcPts val="4320"/>
              </a:lnSpc>
              <a:buFont typeface="Arial" panose="020B0604020202020204" pitchFamily="34" charset="0"/>
              <a:buChar char="•"/>
            </a:pPr>
            <a:endParaRPr lang="en-US" sz="2400" dirty="0">
              <a:solidFill>
                <a:srgbClr val="2D4263"/>
              </a:solidFill>
              <a:latin typeface="Poppins Light"/>
              <a:ea typeface="Poppins Light"/>
              <a:cs typeface="Poppins Light"/>
              <a:sym typeface="Poppins Light"/>
            </a:endParaRPr>
          </a:p>
          <a:p>
            <a:pPr marL="342900" indent="-342900" algn="l">
              <a:lnSpc>
                <a:spcPts val="4320"/>
              </a:lnSpc>
              <a:buFont typeface="Arial" panose="020B0604020202020204" pitchFamily="34" charset="0"/>
              <a:buChar char="•"/>
            </a:pPr>
            <a:endParaRPr lang="en-US" sz="2400" dirty="0">
              <a:solidFill>
                <a:srgbClr val="2D4263"/>
              </a:solidFill>
              <a:latin typeface="Poppins Light"/>
              <a:ea typeface="Poppins Light"/>
              <a:cs typeface="Poppins Light"/>
              <a:sym typeface="Poppins Light"/>
            </a:endParaRPr>
          </a:p>
          <a:p>
            <a:pPr marL="342900" indent="-342900" algn="l">
              <a:lnSpc>
                <a:spcPts val="4320"/>
              </a:lnSpc>
              <a:buFont typeface="Arial" panose="020B0604020202020204" pitchFamily="34" charset="0"/>
              <a:buChar char="•"/>
            </a:pPr>
            <a:endParaRPr lang="en-US" sz="2400" dirty="0">
              <a:solidFill>
                <a:srgbClr val="2D4263"/>
              </a:solidFill>
              <a:latin typeface="Poppins Light"/>
              <a:ea typeface="Poppins Light"/>
              <a:cs typeface="Poppins Light"/>
              <a:sym typeface="Poppins Light"/>
            </a:endParaRPr>
          </a:p>
        </p:txBody>
      </p:sp>
      <p:sp>
        <p:nvSpPr>
          <p:cNvPr id="14" name="TextBox 14"/>
          <p:cNvSpPr txBox="1"/>
          <p:nvPr/>
        </p:nvSpPr>
        <p:spPr>
          <a:xfrm>
            <a:off x="16918147" y="9134475"/>
            <a:ext cx="682307" cy="581025"/>
          </a:xfrm>
          <a:prstGeom prst="rect">
            <a:avLst/>
          </a:prstGeom>
        </p:spPr>
        <p:txBody>
          <a:bodyPr lIns="0" tIns="0" rIns="0" bIns="0" rtlCol="0" anchor="t">
            <a:spAutoFit/>
          </a:bodyPr>
          <a:lstStyle/>
          <a:p>
            <a:pPr algn="r">
              <a:lnSpc>
                <a:spcPts val="4800"/>
              </a:lnSpc>
            </a:pPr>
            <a:r>
              <a:rPr lang="en-US" sz="3000" dirty="0">
                <a:solidFill>
                  <a:srgbClr val="2D4263"/>
                </a:solidFill>
                <a:latin typeface="Poppins Medium"/>
                <a:ea typeface="Poppins Medium"/>
                <a:cs typeface="Poppins Medium"/>
                <a:sym typeface="Poppins Medium"/>
              </a:rPr>
              <a:t>10</a:t>
            </a:r>
          </a:p>
        </p:txBody>
      </p:sp>
      <p:pic>
        <p:nvPicPr>
          <p:cNvPr id="16" name="Picture 15">
            <a:extLst>
              <a:ext uri="{FF2B5EF4-FFF2-40B4-BE49-F238E27FC236}">
                <a16:creationId xmlns:a16="http://schemas.microsoft.com/office/drawing/2014/main" id="{C5D71BD2-81A5-6F04-86B1-0D6EC53CF7CA}"/>
              </a:ext>
            </a:extLst>
          </p:cNvPr>
          <p:cNvPicPr>
            <a:picLocks noChangeAspect="1"/>
          </p:cNvPicPr>
          <p:nvPr/>
        </p:nvPicPr>
        <p:blipFill>
          <a:blip r:embed="rId2"/>
          <a:stretch>
            <a:fillRect/>
          </a:stretch>
        </p:blipFill>
        <p:spPr>
          <a:xfrm>
            <a:off x="423885" y="4822646"/>
            <a:ext cx="17565012" cy="4191985"/>
          </a:xfrm>
          <a:prstGeom prst="rect">
            <a:avLst/>
          </a:prstGeom>
        </p:spPr>
      </p:pic>
    </p:spTree>
    <p:extLst>
      <p:ext uri="{BB962C8B-B14F-4D97-AF65-F5344CB8AC3E}">
        <p14:creationId xmlns:p14="http://schemas.microsoft.com/office/powerpoint/2010/main" val="26466304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847771"/>
            <a:chOff x="0" y="0"/>
            <a:chExt cx="6186311" cy="286777"/>
          </a:xfrm>
        </p:grpSpPr>
        <p:sp>
          <p:nvSpPr>
            <p:cNvPr id="3" name="Freeform 3"/>
            <p:cNvSpPr/>
            <p:nvPr/>
          </p:nvSpPr>
          <p:spPr>
            <a:xfrm>
              <a:off x="0" y="0"/>
              <a:ext cx="6186311" cy="286777"/>
            </a:xfrm>
            <a:custGeom>
              <a:avLst/>
              <a:gdLst/>
              <a:ahLst/>
              <a:cxnLst/>
              <a:rect l="l" t="t" r="r" b="b"/>
              <a:pathLst>
                <a:path w="6186311" h="286777">
                  <a:moveTo>
                    <a:pt x="0" y="0"/>
                  </a:moveTo>
                  <a:lnTo>
                    <a:pt x="6186311" y="0"/>
                  </a:lnTo>
                  <a:lnTo>
                    <a:pt x="6186311" y="286777"/>
                  </a:lnTo>
                  <a:lnTo>
                    <a:pt x="0" y="286777"/>
                  </a:lnTo>
                  <a:close/>
                </a:path>
              </a:pathLst>
            </a:custGeom>
            <a:solidFill>
              <a:srgbClr val="EEEEEE"/>
            </a:solidFill>
          </p:spPr>
          <p:txBody>
            <a:bodyPr/>
            <a:lstStyle/>
            <a:p>
              <a:endParaRPr lang="en-US"/>
            </a:p>
          </p:txBody>
        </p:sp>
      </p:grpSp>
      <p:grpSp>
        <p:nvGrpSpPr>
          <p:cNvPr id="4" name="Group 4"/>
          <p:cNvGrpSpPr/>
          <p:nvPr/>
        </p:nvGrpSpPr>
        <p:grpSpPr>
          <a:xfrm>
            <a:off x="0" y="0"/>
            <a:ext cx="847771" cy="847771"/>
            <a:chOff x="0" y="0"/>
            <a:chExt cx="1913890" cy="1913890"/>
          </a:xfrm>
        </p:grpSpPr>
        <p:sp>
          <p:nvSpPr>
            <p:cNvPr id="5" name="Freeform 5"/>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C84B31"/>
            </a:solidFill>
          </p:spPr>
          <p:txBody>
            <a:bodyPr/>
            <a:lstStyle/>
            <a:p>
              <a:endParaRPr lang="en-US"/>
            </a:p>
          </p:txBody>
        </p:sp>
      </p:grpSp>
      <p:sp>
        <p:nvSpPr>
          <p:cNvPr id="6" name="Freeform 6"/>
          <p:cNvSpPr/>
          <p:nvPr/>
        </p:nvSpPr>
        <p:spPr>
          <a:xfrm>
            <a:off x="-152400" y="6005110"/>
            <a:ext cx="5647293" cy="4291943"/>
          </a:xfrm>
          <a:custGeom>
            <a:avLst/>
            <a:gdLst/>
            <a:ahLst/>
            <a:cxnLst/>
            <a:rect l="l" t="t" r="r" b="b"/>
            <a:pathLst>
              <a:path w="5647293" h="4291943">
                <a:moveTo>
                  <a:pt x="0" y="0"/>
                </a:moveTo>
                <a:lnTo>
                  <a:pt x="5647293" y="0"/>
                </a:lnTo>
                <a:lnTo>
                  <a:pt x="5647293" y="4291943"/>
                </a:lnTo>
                <a:lnTo>
                  <a:pt x="0" y="429194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dirty="0"/>
          </a:p>
        </p:txBody>
      </p:sp>
      <p:sp>
        <p:nvSpPr>
          <p:cNvPr id="8" name="TextBox 8"/>
          <p:cNvSpPr txBox="1"/>
          <p:nvPr/>
        </p:nvSpPr>
        <p:spPr>
          <a:xfrm>
            <a:off x="1123950" y="242910"/>
            <a:ext cx="10592755" cy="371255"/>
          </a:xfrm>
          <a:prstGeom prst="rect">
            <a:avLst/>
          </a:prstGeom>
        </p:spPr>
        <p:txBody>
          <a:bodyPr lIns="0" tIns="0" rIns="0" bIns="0" rtlCol="0" anchor="t">
            <a:spAutoFit/>
          </a:bodyPr>
          <a:lstStyle/>
          <a:p>
            <a:pPr algn="l">
              <a:lnSpc>
                <a:spcPts val="2879"/>
              </a:lnSpc>
            </a:pPr>
            <a:r>
              <a:rPr lang="en-US" sz="2400" spc="74" dirty="0">
                <a:solidFill>
                  <a:srgbClr val="2D4263"/>
                </a:solidFill>
                <a:latin typeface="Poppins Medium"/>
                <a:ea typeface="Poppins Medium"/>
                <a:cs typeface="Poppins Medium"/>
                <a:sym typeface="Poppins Medium"/>
              </a:rPr>
              <a:t>Results</a:t>
            </a:r>
          </a:p>
        </p:txBody>
      </p:sp>
      <p:sp>
        <p:nvSpPr>
          <p:cNvPr id="9" name="TextBox 9"/>
          <p:cNvSpPr txBox="1"/>
          <p:nvPr/>
        </p:nvSpPr>
        <p:spPr>
          <a:xfrm>
            <a:off x="154759" y="242910"/>
            <a:ext cx="538253" cy="361950"/>
          </a:xfrm>
          <a:prstGeom prst="rect">
            <a:avLst/>
          </a:prstGeom>
        </p:spPr>
        <p:txBody>
          <a:bodyPr lIns="0" tIns="0" rIns="0" bIns="0" rtlCol="0" anchor="t">
            <a:spAutoFit/>
          </a:bodyPr>
          <a:lstStyle/>
          <a:p>
            <a:pPr algn="ctr">
              <a:lnSpc>
                <a:spcPts val="2879"/>
              </a:lnSpc>
            </a:pPr>
            <a:r>
              <a:rPr lang="en-US" sz="2400" spc="74">
                <a:solidFill>
                  <a:srgbClr val="EEEEEE"/>
                </a:solidFill>
                <a:latin typeface="Poppins Medium"/>
                <a:ea typeface="Poppins Medium"/>
                <a:cs typeface="Poppins Medium"/>
                <a:sym typeface="Poppins Medium"/>
              </a:rPr>
              <a:t>IV</a:t>
            </a:r>
          </a:p>
        </p:txBody>
      </p:sp>
      <p:sp>
        <p:nvSpPr>
          <p:cNvPr id="10" name="TextBox 10"/>
          <p:cNvSpPr txBox="1"/>
          <p:nvPr/>
        </p:nvSpPr>
        <p:spPr>
          <a:xfrm>
            <a:off x="7284595" y="5189738"/>
            <a:ext cx="5366747" cy="581025"/>
          </a:xfrm>
          <a:prstGeom prst="rect">
            <a:avLst/>
          </a:prstGeom>
        </p:spPr>
        <p:txBody>
          <a:bodyPr lIns="0" tIns="0" rIns="0" bIns="0" rtlCol="0" anchor="t">
            <a:spAutoFit/>
          </a:bodyPr>
          <a:lstStyle/>
          <a:p>
            <a:pPr algn="l">
              <a:lnSpc>
                <a:spcPts val="4800"/>
              </a:lnSpc>
            </a:pPr>
            <a:r>
              <a:rPr lang="en-US" sz="3000" dirty="0">
                <a:solidFill>
                  <a:srgbClr val="2D4263"/>
                </a:solidFill>
                <a:latin typeface="Poppins Medium"/>
                <a:ea typeface="Poppins Medium"/>
                <a:cs typeface="Poppins Medium"/>
                <a:sym typeface="Poppins Medium"/>
              </a:rPr>
              <a:t>Evaluation Results</a:t>
            </a:r>
          </a:p>
        </p:txBody>
      </p:sp>
      <p:sp>
        <p:nvSpPr>
          <p:cNvPr id="12" name="TextBox 12"/>
          <p:cNvSpPr txBox="1"/>
          <p:nvPr/>
        </p:nvSpPr>
        <p:spPr>
          <a:xfrm>
            <a:off x="7267662" y="6043210"/>
            <a:ext cx="7465903" cy="3263073"/>
          </a:xfrm>
          <a:prstGeom prst="rect">
            <a:avLst/>
          </a:prstGeom>
        </p:spPr>
        <p:txBody>
          <a:bodyPr lIns="0" tIns="0" rIns="0" bIns="0" rtlCol="0" anchor="t">
            <a:spAutoFit/>
          </a:bodyPr>
          <a:lstStyle/>
          <a:p>
            <a:pPr marL="342900" indent="-342900" algn="l">
              <a:lnSpc>
                <a:spcPts val="4320"/>
              </a:lnSpc>
              <a:buFont typeface="Arial" panose="020B0604020202020204" pitchFamily="34" charset="0"/>
              <a:buChar char="•"/>
            </a:pPr>
            <a:r>
              <a:rPr lang="en-US" sz="2400" dirty="0">
                <a:solidFill>
                  <a:srgbClr val="2D4263"/>
                </a:solidFill>
                <a:latin typeface="Poppins Light"/>
                <a:ea typeface="Poppins Light"/>
                <a:cs typeface="Poppins Light"/>
                <a:sym typeface="Poppins Light"/>
              </a:rPr>
              <a:t>Throughput : </a:t>
            </a:r>
          </a:p>
          <a:p>
            <a:pPr marL="800100" lvl="1" indent="-342900">
              <a:lnSpc>
                <a:spcPts val="4320"/>
              </a:lnSpc>
              <a:buFont typeface="Arial" panose="020B0604020202020204" pitchFamily="34" charset="0"/>
              <a:buChar char="•"/>
            </a:pPr>
            <a:r>
              <a:rPr lang="en-US" sz="2400" dirty="0">
                <a:solidFill>
                  <a:srgbClr val="2D4263"/>
                </a:solidFill>
                <a:latin typeface="Poppins Light"/>
                <a:ea typeface="Poppins Light"/>
                <a:cs typeface="Poppins Light"/>
                <a:sym typeface="Poppins Light"/>
              </a:rPr>
              <a:t>54 </a:t>
            </a:r>
            <a:r>
              <a:rPr lang="en-US" sz="2400" dirty="0" err="1">
                <a:solidFill>
                  <a:srgbClr val="2D4263"/>
                </a:solidFill>
                <a:latin typeface="Poppins Light"/>
                <a:ea typeface="Poppins Light"/>
                <a:cs typeface="Poppins Light"/>
                <a:sym typeface="Poppins Light"/>
              </a:rPr>
              <a:t>reqs</a:t>
            </a:r>
            <a:endParaRPr lang="en-US" sz="2400" dirty="0">
              <a:solidFill>
                <a:srgbClr val="2D4263"/>
              </a:solidFill>
              <a:latin typeface="Poppins Light"/>
              <a:ea typeface="Poppins Light"/>
              <a:cs typeface="Poppins Light"/>
              <a:sym typeface="Poppins Light"/>
            </a:endParaRPr>
          </a:p>
          <a:p>
            <a:pPr marL="800100" lvl="1" indent="-342900">
              <a:lnSpc>
                <a:spcPts val="4320"/>
              </a:lnSpc>
              <a:buFont typeface="Arial" panose="020B0604020202020204" pitchFamily="34" charset="0"/>
              <a:buChar char="•"/>
            </a:pPr>
            <a:r>
              <a:rPr lang="en-US" sz="2400" dirty="0">
                <a:solidFill>
                  <a:srgbClr val="2D4263"/>
                </a:solidFill>
                <a:latin typeface="Poppins Light"/>
                <a:ea typeface="Poppins Light"/>
                <a:cs typeface="Poppins Light"/>
                <a:sym typeface="Poppins Light"/>
              </a:rPr>
              <a:t>12 </a:t>
            </a:r>
            <a:r>
              <a:rPr lang="en-US" sz="2400" dirty="0" err="1">
                <a:solidFill>
                  <a:srgbClr val="2D4263"/>
                </a:solidFill>
                <a:latin typeface="Poppins Light"/>
                <a:ea typeface="Poppins Light"/>
                <a:cs typeface="Poppins Light"/>
                <a:sym typeface="Poppins Light"/>
              </a:rPr>
              <a:t>reqs</a:t>
            </a:r>
            <a:endParaRPr lang="en-US" sz="2400" dirty="0">
              <a:solidFill>
                <a:srgbClr val="2D4263"/>
              </a:solidFill>
              <a:latin typeface="Poppins Light"/>
              <a:ea typeface="Poppins Light"/>
              <a:cs typeface="Poppins Light"/>
              <a:sym typeface="Poppins Light"/>
            </a:endParaRPr>
          </a:p>
          <a:p>
            <a:pPr marL="800100" lvl="1" indent="-342900">
              <a:lnSpc>
                <a:spcPts val="4320"/>
              </a:lnSpc>
              <a:buFont typeface="Arial" panose="020B0604020202020204" pitchFamily="34" charset="0"/>
              <a:buChar char="•"/>
            </a:pPr>
            <a:r>
              <a:rPr lang="en-US" sz="2400" dirty="0">
                <a:solidFill>
                  <a:srgbClr val="2D4263"/>
                </a:solidFill>
                <a:latin typeface="Poppins Light"/>
                <a:ea typeface="Poppins Light"/>
                <a:cs typeface="Poppins Light"/>
                <a:sym typeface="Poppins Light"/>
              </a:rPr>
              <a:t>0 failed</a:t>
            </a:r>
          </a:p>
          <a:p>
            <a:pPr marL="800100" lvl="1" indent="-342900">
              <a:lnSpc>
                <a:spcPts val="4320"/>
              </a:lnSpc>
              <a:buFont typeface="Arial" panose="020B0604020202020204" pitchFamily="34" charset="0"/>
              <a:buChar char="•"/>
            </a:pPr>
            <a:endParaRPr lang="en-US" sz="2400" dirty="0">
              <a:solidFill>
                <a:srgbClr val="2D4263"/>
              </a:solidFill>
              <a:latin typeface="Poppins Light"/>
              <a:ea typeface="Poppins Light"/>
              <a:cs typeface="Poppins Light"/>
              <a:sym typeface="Poppins Light"/>
            </a:endParaRPr>
          </a:p>
          <a:p>
            <a:pPr marL="342900" indent="-342900" algn="l">
              <a:lnSpc>
                <a:spcPts val="4320"/>
              </a:lnSpc>
              <a:buFont typeface="Arial" panose="020B0604020202020204" pitchFamily="34" charset="0"/>
              <a:buChar char="•"/>
            </a:pPr>
            <a:endParaRPr lang="en-US" sz="2400" dirty="0">
              <a:solidFill>
                <a:srgbClr val="2D4263"/>
              </a:solidFill>
              <a:latin typeface="Poppins Light"/>
              <a:ea typeface="Poppins Light"/>
              <a:cs typeface="Poppins Light"/>
              <a:sym typeface="Poppins Light"/>
            </a:endParaRPr>
          </a:p>
        </p:txBody>
      </p:sp>
      <p:pic>
        <p:nvPicPr>
          <p:cNvPr id="7" name="Picture 6">
            <a:extLst>
              <a:ext uri="{FF2B5EF4-FFF2-40B4-BE49-F238E27FC236}">
                <a16:creationId xmlns:a16="http://schemas.microsoft.com/office/drawing/2014/main" id="{B186FD99-5AE8-AC48-E864-1B915D725AE6}"/>
              </a:ext>
            </a:extLst>
          </p:cNvPr>
          <p:cNvPicPr>
            <a:picLocks noChangeAspect="1"/>
          </p:cNvPicPr>
          <p:nvPr/>
        </p:nvPicPr>
        <p:blipFill>
          <a:blip r:embed="rId4"/>
          <a:stretch>
            <a:fillRect/>
          </a:stretch>
        </p:blipFill>
        <p:spPr>
          <a:xfrm>
            <a:off x="690516" y="1362938"/>
            <a:ext cx="16568784" cy="3826800"/>
          </a:xfrm>
          <a:prstGeom prst="rect">
            <a:avLst/>
          </a:prstGeom>
        </p:spPr>
      </p:pic>
      <p:sp>
        <p:nvSpPr>
          <p:cNvPr id="11" name="TextBox 14">
            <a:extLst>
              <a:ext uri="{FF2B5EF4-FFF2-40B4-BE49-F238E27FC236}">
                <a16:creationId xmlns:a16="http://schemas.microsoft.com/office/drawing/2014/main" id="{19991C43-EF5C-3074-3EE3-E975313BA682}"/>
              </a:ext>
            </a:extLst>
          </p:cNvPr>
          <p:cNvSpPr txBox="1"/>
          <p:nvPr/>
        </p:nvSpPr>
        <p:spPr>
          <a:xfrm>
            <a:off x="16918147" y="9134475"/>
            <a:ext cx="682307" cy="581025"/>
          </a:xfrm>
          <a:prstGeom prst="rect">
            <a:avLst/>
          </a:prstGeom>
        </p:spPr>
        <p:txBody>
          <a:bodyPr lIns="0" tIns="0" rIns="0" bIns="0" rtlCol="0" anchor="t">
            <a:spAutoFit/>
          </a:bodyPr>
          <a:lstStyle/>
          <a:p>
            <a:pPr algn="r">
              <a:lnSpc>
                <a:spcPts val="4800"/>
              </a:lnSpc>
            </a:pPr>
            <a:r>
              <a:rPr lang="en-US" sz="3000" dirty="0">
                <a:solidFill>
                  <a:srgbClr val="2D4263"/>
                </a:solidFill>
                <a:latin typeface="Poppins Medium"/>
                <a:ea typeface="Poppins Medium"/>
                <a:cs typeface="Poppins Medium"/>
                <a:sym typeface="Poppins Medium"/>
              </a:rPr>
              <a:t>10</a:t>
            </a:r>
          </a:p>
        </p:txBody>
      </p:sp>
    </p:spTree>
    <p:extLst>
      <p:ext uri="{BB962C8B-B14F-4D97-AF65-F5344CB8AC3E}">
        <p14:creationId xmlns:p14="http://schemas.microsoft.com/office/powerpoint/2010/main" val="21263600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847771"/>
            <a:chOff x="0" y="0"/>
            <a:chExt cx="6186311" cy="286777"/>
          </a:xfrm>
        </p:grpSpPr>
        <p:sp>
          <p:nvSpPr>
            <p:cNvPr id="3" name="Freeform 3"/>
            <p:cNvSpPr/>
            <p:nvPr/>
          </p:nvSpPr>
          <p:spPr>
            <a:xfrm>
              <a:off x="0" y="0"/>
              <a:ext cx="6186311" cy="286777"/>
            </a:xfrm>
            <a:custGeom>
              <a:avLst/>
              <a:gdLst/>
              <a:ahLst/>
              <a:cxnLst/>
              <a:rect l="l" t="t" r="r" b="b"/>
              <a:pathLst>
                <a:path w="6186311" h="286777">
                  <a:moveTo>
                    <a:pt x="0" y="0"/>
                  </a:moveTo>
                  <a:lnTo>
                    <a:pt x="6186311" y="0"/>
                  </a:lnTo>
                  <a:lnTo>
                    <a:pt x="6186311" y="286777"/>
                  </a:lnTo>
                  <a:lnTo>
                    <a:pt x="0" y="286777"/>
                  </a:lnTo>
                  <a:close/>
                </a:path>
              </a:pathLst>
            </a:custGeom>
            <a:solidFill>
              <a:srgbClr val="EEEEEE"/>
            </a:solidFill>
          </p:spPr>
          <p:txBody>
            <a:bodyPr/>
            <a:lstStyle/>
            <a:p>
              <a:endParaRPr lang="en-US"/>
            </a:p>
          </p:txBody>
        </p:sp>
      </p:grpSp>
      <p:grpSp>
        <p:nvGrpSpPr>
          <p:cNvPr id="4" name="Group 4"/>
          <p:cNvGrpSpPr/>
          <p:nvPr/>
        </p:nvGrpSpPr>
        <p:grpSpPr>
          <a:xfrm>
            <a:off x="0" y="0"/>
            <a:ext cx="847771" cy="847771"/>
            <a:chOff x="0" y="0"/>
            <a:chExt cx="1913890" cy="1913890"/>
          </a:xfrm>
        </p:grpSpPr>
        <p:sp>
          <p:nvSpPr>
            <p:cNvPr id="5" name="Freeform 5"/>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C84B31"/>
            </a:solidFill>
          </p:spPr>
          <p:txBody>
            <a:bodyPr/>
            <a:lstStyle/>
            <a:p>
              <a:endParaRPr lang="en-US"/>
            </a:p>
          </p:txBody>
        </p:sp>
      </p:grpSp>
      <p:sp>
        <p:nvSpPr>
          <p:cNvPr id="6" name="Freeform 6"/>
          <p:cNvSpPr/>
          <p:nvPr/>
        </p:nvSpPr>
        <p:spPr>
          <a:xfrm>
            <a:off x="8886723" y="7132754"/>
            <a:ext cx="5647293" cy="4291943"/>
          </a:xfrm>
          <a:custGeom>
            <a:avLst/>
            <a:gdLst/>
            <a:ahLst/>
            <a:cxnLst/>
            <a:rect l="l" t="t" r="r" b="b"/>
            <a:pathLst>
              <a:path w="5647293" h="4291943">
                <a:moveTo>
                  <a:pt x="0" y="0"/>
                </a:moveTo>
                <a:lnTo>
                  <a:pt x="5647293" y="0"/>
                </a:lnTo>
                <a:lnTo>
                  <a:pt x="5647293" y="4291943"/>
                </a:lnTo>
                <a:lnTo>
                  <a:pt x="0" y="429194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dirty="0"/>
          </a:p>
        </p:txBody>
      </p:sp>
      <p:sp>
        <p:nvSpPr>
          <p:cNvPr id="8" name="TextBox 8"/>
          <p:cNvSpPr txBox="1"/>
          <p:nvPr/>
        </p:nvSpPr>
        <p:spPr>
          <a:xfrm>
            <a:off x="1123950" y="242910"/>
            <a:ext cx="10592755" cy="371255"/>
          </a:xfrm>
          <a:prstGeom prst="rect">
            <a:avLst/>
          </a:prstGeom>
        </p:spPr>
        <p:txBody>
          <a:bodyPr lIns="0" tIns="0" rIns="0" bIns="0" rtlCol="0" anchor="t">
            <a:spAutoFit/>
          </a:bodyPr>
          <a:lstStyle/>
          <a:p>
            <a:pPr algn="l">
              <a:lnSpc>
                <a:spcPts val="2879"/>
              </a:lnSpc>
            </a:pPr>
            <a:r>
              <a:rPr lang="en-US" sz="2400" spc="74" dirty="0">
                <a:solidFill>
                  <a:srgbClr val="2D4263"/>
                </a:solidFill>
                <a:latin typeface="Poppins Medium"/>
                <a:ea typeface="Poppins Medium"/>
                <a:cs typeface="Poppins Medium"/>
                <a:sym typeface="Poppins Medium"/>
              </a:rPr>
              <a:t>Results</a:t>
            </a:r>
          </a:p>
        </p:txBody>
      </p:sp>
      <p:sp>
        <p:nvSpPr>
          <p:cNvPr id="9" name="TextBox 9"/>
          <p:cNvSpPr txBox="1"/>
          <p:nvPr/>
        </p:nvSpPr>
        <p:spPr>
          <a:xfrm>
            <a:off x="154759" y="242910"/>
            <a:ext cx="538253" cy="361950"/>
          </a:xfrm>
          <a:prstGeom prst="rect">
            <a:avLst/>
          </a:prstGeom>
        </p:spPr>
        <p:txBody>
          <a:bodyPr lIns="0" tIns="0" rIns="0" bIns="0" rtlCol="0" anchor="t">
            <a:spAutoFit/>
          </a:bodyPr>
          <a:lstStyle/>
          <a:p>
            <a:pPr algn="ctr">
              <a:lnSpc>
                <a:spcPts val="2879"/>
              </a:lnSpc>
            </a:pPr>
            <a:r>
              <a:rPr lang="en-US" sz="2400" spc="74">
                <a:solidFill>
                  <a:srgbClr val="EEEEEE"/>
                </a:solidFill>
                <a:latin typeface="Poppins Medium"/>
                <a:ea typeface="Poppins Medium"/>
                <a:cs typeface="Poppins Medium"/>
                <a:sym typeface="Poppins Medium"/>
              </a:rPr>
              <a:t>IV</a:t>
            </a:r>
          </a:p>
        </p:txBody>
      </p:sp>
      <p:sp>
        <p:nvSpPr>
          <p:cNvPr id="10" name="TextBox 10"/>
          <p:cNvSpPr txBox="1"/>
          <p:nvPr/>
        </p:nvSpPr>
        <p:spPr>
          <a:xfrm>
            <a:off x="1123950" y="1699228"/>
            <a:ext cx="5366747" cy="581025"/>
          </a:xfrm>
          <a:prstGeom prst="rect">
            <a:avLst/>
          </a:prstGeom>
        </p:spPr>
        <p:txBody>
          <a:bodyPr lIns="0" tIns="0" rIns="0" bIns="0" rtlCol="0" anchor="t">
            <a:spAutoFit/>
          </a:bodyPr>
          <a:lstStyle/>
          <a:p>
            <a:pPr algn="l">
              <a:lnSpc>
                <a:spcPts val="4800"/>
              </a:lnSpc>
            </a:pPr>
            <a:r>
              <a:rPr lang="en-US" sz="3000" dirty="0">
                <a:solidFill>
                  <a:srgbClr val="2D4263"/>
                </a:solidFill>
                <a:latin typeface="Poppins Medium"/>
                <a:ea typeface="Poppins Medium"/>
                <a:cs typeface="Poppins Medium"/>
                <a:sym typeface="Poppins Medium"/>
              </a:rPr>
              <a:t>Evaluation Results</a:t>
            </a:r>
          </a:p>
        </p:txBody>
      </p:sp>
      <p:sp>
        <p:nvSpPr>
          <p:cNvPr id="12" name="TextBox 12"/>
          <p:cNvSpPr txBox="1"/>
          <p:nvPr/>
        </p:nvSpPr>
        <p:spPr>
          <a:xfrm>
            <a:off x="1107017" y="2552700"/>
            <a:ext cx="7465903" cy="5468805"/>
          </a:xfrm>
          <a:prstGeom prst="rect">
            <a:avLst/>
          </a:prstGeom>
        </p:spPr>
        <p:txBody>
          <a:bodyPr lIns="0" tIns="0" rIns="0" bIns="0" rtlCol="0" anchor="t">
            <a:spAutoFit/>
          </a:bodyPr>
          <a:lstStyle/>
          <a:p>
            <a:pPr marL="342900" indent="-342900" algn="l">
              <a:lnSpc>
                <a:spcPts val="4320"/>
              </a:lnSpc>
              <a:buFont typeface="Arial" panose="020B0604020202020204" pitchFamily="34" charset="0"/>
              <a:buChar char="•"/>
            </a:pPr>
            <a:r>
              <a:rPr lang="en-US" sz="2400" dirty="0">
                <a:solidFill>
                  <a:srgbClr val="2D4263"/>
                </a:solidFill>
                <a:latin typeface="Poppins Light"/>
                <a:ea typeface="Poppins Light"/>
                <a:cs typeface="Poppins Light"/>
                <a:sym typeface="Poppins Light"/>
              </a:rPr>
              <a:t>Performance: </a:t>
            </a:r>
          </a:p>
          <a:p>
            <a:pPr marL="800100" lvl="1" indent="-342900">
              <a:lnSpc>
                <a:spcPts val="4320"/>
              </a:lnSpc>
              <a:buFont typeface="Arial" panose="020B0604020202020204" pitchFamily="34" charset="0"/>
              <a:buChar char="•"/>
            </a:pPr>
            <a:r>
              <a:rPr lang="en-US" sz="2400" dirty="0">
                <a:solidFill>
                  <a:srgbClr val="2D4263"/>
                </a:solidFill>
                <a:latin typeface="Poppins Light"/>
                <a:ea typeface="Poppins Light"/>
                <a:cs typeface="Poppins Light"/>
                <a:sym typeface="Poppins Light"/>
              </a:rPr>
              <a:t>MAXIMUM 95</a:t>
            </a:r>
            <a:r>
              <a:rPr lang="en-US" sz="2400" baseline="30000" dirty="0">
                <a:solidFill>
                  <a:srgbClr val="2D4263"/>
                </a:solidFill>
                <a:latin typeface="Poppins Light"/>
                <a:ea typeface="Poppins Light"/>
                <a:cs typeface="Poppins Light"/>
                <a:sym typeface="Poppins Light"/>
              </a:rPr>
              <a:t>TH</a:t>
            </a:r>
            <a:r>
              <a:rPr lang="en-US" sz="2400" dirty="0">
                <a:solidFill>
                  <a:srgbClr val="2D4263"/>
                </a:solidFill>
                <a:latin typeface="Poppins Light"/>
                <a:ea typeface="Poppins Light"/>
                <a:cs typeface="Poppins Light"/>
                <a:sym typeface="Poppins Light"/>
              </a:rPr>
              <a:t>: 287ms</a:t>
            </a:r>
          </a:p>
          <a:p>
            <a:pPr marL="800100" lvl="1" indent="-342900">
              <a:lnSpc>
                <a:spcPts val="4320"/>
              </a:lnSpc>
              <a:buFont typeface="Arial" panose="020B0604020202020204" pitchFamily="34" charset="0"/>
              <a:buChar char="•"/>
            </a:pPr>
            <a:r>
              <a:rPr lang="en-US" sz="2400" dirty="0">
                <a:solidFill>
                  <a:srgbClr val="2D4263"/>
                </a:solidFill>
                <a:latin typeface="Poppins Light"/>
                <a:ea typeface="Poppins Light"/>
                <a:cs typeface="Poppins Light"/>
                <a:sym typeface="Poppins Light"/>
              </a:rPr>
              <a:t>MINIMUM 95</a:t>
            </a:r>
            <a:r>
              <a:rPr lang="en-US" sz="2400" baseline="30000" dirty="0">
                <a:solidFill>
                  <a:srgbClr val="2D4263"/>
                </a:solidFill>
                <a:latin typeface="Poppins Light"/>
                <a:ea typeface="Poppins Light"/>
                <a:cs typeface="Poppins Light"/>
                <a:sym typeface="Poppins Light"/>
              </a:rPr>
              <a:t>TH</a:t>
            </a:r>
            <a:r>
              <a:rPr lang="en-US" sz="2400" dirty="0">
                <a:solidFill>
                  <a:srgbClr val="2D4263"/>
                </a:solidFill>
                <a:latin typeface="Poppins Light"/>
                <a:ea typeface="Poppins Light"/>
                <a:cs typeface="Poppins Light"/>
                <a:sym typeface="Poppins Light"/>
              </a:rPr>
              <a:t>: 287ms</a:t>
            </a:r>
          </a:p>
          <a:p>
            <a:pPr marL="800100" lvl="1" indent="-342900">
              <a:lnSpc>
                <a:spcPts val="4320"/>
              </a:lnSpc>
              <a:buFont typeface="Arial" panose="020B0604020202020204" pitchFamily="34" charset="0"/>
              <a:buChar char="•"/>
            </a:pPr>
            <a:r>
              <a:rPr lang="en-US" sz="2400" dirty="0">
                <a:solidFill>
                  <a:srgbClr val="2D4263"/>
                </a:solidFill>
                <a:latin typeface="Poppins Light"/>
                <a:ea typeface="Poppins Light"/>
                <a:cs typeface="Poppins Light"/>
                <a:sym typeface="Poppins Light"/>
              </a:rPr>
              <a:t>MEDIAN 50</a:t>
            </a:r>
            <a:r>
              <a:rPr lang="en-US" sz="2400" baseline="30000" dirty="0">
                <a:solidFill>
                  <a:srgbClr val="2D4263"/>
                </a:solidFill>
                <a:latin typeface="Poppins Light"/>
                <a:ea typeface="Poppins Light"/>
                <a:cs typeface="Poppins Light"/>
                <a:sym typeface="Poppins Light"/>
              </a:rPr>
              <a:t>TH</a:t>
            </a:r>
            <a:r>
              <a:rPr lang="en-US" sz="2400" dirty="0">
                <a:solidFill>
                  <a:srgbClr val="2D4263"/>
                </a:solidFill>
                <a:latin typeface="Poppins Light"/>
                <a:ea typeface="Poppins Light"/>
                <a:cs typeface="Poppins Light"/>
                <a:sym typeface="Poppins Light"/>
              </a:rPr>
              <a:t>: 6ms</a:t>
            </a:r>
          </a:p>
          <a:p>
            <a:pPr lvl="1">
              <a:lnSpc>
                <a:spcPts val="4320"/>
              </a:lnSpc>
            </a:pPr>
            <a:endParaRPr lang="en-US" sz="2400" dirty="0">
              <a:solidFill>
                <a:srgbClr val="2D4263"/>
              </a:solidFill>
              <a:latin typeface="Poppins Light"/>
              <a:ea typeface="Poppins Light"/>
              <a:cs typeface="Poppins Light"/>
              <a:sym typeface="Poppins Light"/>
            </a:endParaRPr>
          </a:p>
          <a:p>
            <a:pPr marL="342900" indent="-342900">
              <a:lnSpc>
                <a:spcPts val="4320"/>
              </a:lnSpc>
              <a:buFont typeface="Arial" panose="020B0604020202020204" pitchFamily="34" charset="0"/>
              <a:buChar char="•"/>
            </a:pPr>
            <a:r>
              <a:rPr lang="en-US" sz="2400" dirty="0">
                <a:solidFill>
                  <a:srgbClr val="2D4263"/>
                </a:solidFill>
                <a:latin typeface="Poppins Light"/>
                <a:ea typeface="Poppins Light"/>
                <a:cs typeface="Poppins Light"/>
                <a:sym typeface="Poppins Light"/>
              </a:rPr>
              <a:t>Throughput:</a:t>
            </a:r>
          </a:p>
          <a:p>
            <a:pPr marL="800100" lvl="1" indent="-342900">
              <a:lnSpc>
                <a:spcPts val="4320"/>
              </a:lnSpc>
              <a:buFont typeface="Arial" panose="020B0604020202020204" pitchFamily="34" charset="0"/>
              <a:buChar char="•"/>
            </a:pPr>
            <a:endParaRPr lang="en-US" sz="2400" dirty="0">
              <a:solidFill>
                <a:srgbClr val="2D4263"/>
              </a:solidFill>
              <a:latin typeface="Poppins Light"/>
              <a:ea typeface="Poppins Light"/>
              <a:cs typeface="Poppins Light"/>
              <a:sym typeface="Poppins Light"/>
            </a:endParaRPr>
          </a:p>
          <a:p>
            <a:pPr marL="342900" indent="-342900" algn="l">
              <a:lnSpc>
                <a:spcPts val="4320"/>
              </a:lnSpc>
              <a:buFont typeface="Arial" panose="020B0604020202020204" pitchFamily="34" charset="0"/>
              <a:buChar char="•"/>
            </a:pPr>
            <a:endParaRPr lang="en-US" sz="2400" dirty="0">
              <a:solidFill>
                <a:srgbClr val="2D4263"/>
              </a:solidFill>
              <a:latin typeface="Poppins Light"/>
              <a:ea typeface="Poppins Light"/>
              <a:cs typeface="Poppins Light"/>
              <a:sym typeface="Poppins Light"/>
            </a:endParaRPr>
          </a:p>
          <a:p>
            <a:pPr marL="342900" indent="-342900" algn="l">
              <a:lnSpc>
                <a:spcPts val="4320"/>
              </a:lnSpc>
              <a:buFont typeface="Arial" panose="020B0604020202020204" pitchFamily="34" charset="0"/>
              <a:buChar char="•"/>
            </a:pPr>
            <a:r>
              <a:rPr lang="en-US" sz="2400" dirty="0">
                <a:solidFill>
                  <a:srgbClr val="2D4263"/>
                </a:solidFill>
                <a:latin typeface="Poppins Light"/>
                <a:ea typeface="Poppins Light"/>
                <a:cs typeface="Poppins Light"/>
                <a:sym typeface="Poppins Light"/>
              </a:rPr>
              <a:t>Stability of the system:</a:t>
            </a:r>
          </a:p>
          <a:p>
            <a:pPr marL="342900" indent="-342900" algn="l">
              <a:lnSpc>
                <a:spcPts val="4320"/>
              </a:lnSpc>
              <a:buFont typeface="Arial" panose="020B0604020202020204" pitchFamily="34" charset="0"/>
              <a:buChar char="•"/>
            </a:pPr>
            <a:endParaRPr lang="en-US" sz="2400" dirty="0">
              <a:solidFill>
                <a:srgbClr val="2D4263"/>
              </a:solidFill>
              <a:latin typeface="Poppins Light"/>
              <a:ea typeface="Poppins Light"/>
              <a:cs typeface="Poppins Light"/>
              <a:sym typeface="Poppins Light"/>
            </a:endParaRPr>
          </a:p>
        </p:txBody>
      </p:sp>
      <p:sp>
        <p:nvSpPr>
          <p:cNvPr id="14" name="TextBox 14"/>
          <p:cNvSpPr txBox="1"/>
          <p:nvPr/>
        </p:nvSpPr>
        <p:spPr>
          <a:xfrm>
            <a:off x="16918147" y="9134475"/>
            <a:ext cx="682307" cy="581025"/>
          </a:xfrm>
          <a:prstGeom prst="rect">
            <a:avLst/>
          </a:prstGeom>
        </p:spPr>
        <p:txBody>
          <a:bodyPr lIns="0" tIns="0" rIns="0" bIns="0" rtlCol="0" anchor="t">
            <a:spAutoFit/>
          </a:bodyPr>
          <a:lstStyle/>
          <a:p>
            <a:pPr algn="r">
              <a:lnSpc>
                <a:spcPts val="4800"/>
              </a:lnSpc>
            </a:pPr>
            <a:r>
              <a:rPr lang="en-US" sz="3000">
                <a:solidFill>
                  <a:srgbClr val="2D4263"/>
                </a:solidFill>
                <a:latin typeface="Poppins Medium"/>
                <a:ea typeface="Poppins Medium"/>
                <a:cs typeface="Poppins Medium"/>
                <a:sym typeface="Poppins Medium"/>
              </a:rPr>
              <a:t>10</a:t>
            </a:r>
          </a:p>
        </p:txBody>
      </p:sp>
      <p:pic>
        <p:nvPicPr>
          <p:cNvPr id="15" name="Picture 14">
            <a:extLst>
              <a:ext uri="{FF2B5EF4-FFF2-40B4-BE49-F238E27FC236}">
                <a16:creationId xmlns:a16="http://schemas.microsoft.com/office/drawing/2014/main" id="{E15D017D-F5CC-D0E1-5171-C4496EFEB46A}"/>
              </a:ext>
            </a:extLst>
          </p:cNvPr>
          <p:cNvPicPr>
            <a:picLocks noChangeAspect="1"/>
          </p:cNvPicPr>
          <p:nvPr/>
        </p:nvPicPr>
        <p:blipFill>
          <a:blip r:embed="rId4"/>
          <a:stretch>
            <a:fillRect/>
          </a:stretch>
        </p:blipFill>
        <p:spPr>
          <a:xfrm>
            <a:off x="5437541" y="2493218"/>
            <a:ext cx="12545659" cy="2994089"/>
          </a:xfrm>
          <a:prstGeom prst="rect">
            <a:avLst/>
          </a:prstGeom>
        </p:spPr>
      </p:pic>
    </p:spTree>
    <p:extLst>
      <p:ext uri="{BB962C8B-B14F-4D97-AF65-F5344CB8AC3E}">
        <p14:creationId xmlns:p14="http://schemas.microsoft.com/office/powerpoint/2010/main" val="15435222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847771"/>
            <a:chOff x="0" y="0"/>
            <a:chExt cx="6186311" cy="286777"/>
          </a:xfrm>
        </p:grpSpPr>
        <p:sp>
          <p:nvSpPr>
            <p:cNvPr id="3" name="Freeform 3"/>
            <p:cNvSpPr/>
            <p:nvPr/>
          </p:nvSpPr>
          <p:spPr>
            <a:xfrm>
              <a:off x="0" y="0"/>
              <a:ext cx="6186311" cy="286777"/>
            </a:xfrm>
            <a:custGeom>
              <a:avLst/>
              <a:gdLst/>
              <a:ahLst/>
              <a:cxnLst/>
              <a:rect l="l" t="t" r="r" b="b"/>
              <a:pathLst>
                <a:path w="6186311" h="286777">
                  <a:moveTo>
                    <a:pt x="0" y="0"/>
                  </a:moveTo>
                  <a:lnTo>
                    <a:pt x="6186311" y="0"/>
                  </a:lnTo>
                  <a:lnTo>
                    <a:pt x="6186311" y="286777"/>
                  </a:lnTo>
                  <a:lnTo>
                    <a:pt x="0" y="286777"/>
                  </a:lnTo>
                  <a:close/>
                </a:path>
              </a:pathLst>
            </a:custGeom>
            <a:solidFill>
              <a:srgbClr val="EEEEEE"/>
            </a:solidFill>
          </p:spPr>
          <p:txBody>
            <a:bodyPr/>
            <a:lstStyle/>
            <a:p>
              <a:endParaRPr lang="en-US"/>
            </a:p>
          </p:txBody>
        </p:sp>
      </p:grpSp>
      <p:grpSp>
        <p:nvGrpSpPr>
          <p:cNvPr id="4" name="Group 4"/>
          <p:cNvGrpSpPr/>
          <p:nvPr/>
        </p:nvGrpSpPr>
        <p:grpSpPr>
          <a:xfrm>
            <a:off x="0" y="0"/>
            <a:ext cx="847771" cy="847771"/>
            <a:chOff x="0" y="0"/>
            <a:chExt cx="1913890" cy="1913890"/>
          </a:xfrm>
        </p:grpSpPr>
        <p:sp>
          <p:nvSpPr>
            <p:cNvPr id="5" name="Freeform 5"/>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C84B31"/>
            </a:solidFill>
          </p:spPr>
          <p:txBody>
            <a:bodyPr/>
            <a:lstStyle/>
            <a:p>
              <a:endParaRPr lang="en-US"/>
            </a:p>
          </p:txBody>
        </p:sp>
      </p:grpSp>
      <p:sp>
        <p:nvSpPr>
          <p:cNvPr id="6" name="Freeform 6"/>
          <p:cNvSpPr/>
          <p:nvPr/>
        </p:nvSpPr>
        <p:spPr>
          <a:xfrm>
            <a:off x="12877426" y="1257300"/>
            <a:ext cx="3179186" cy="3124200"/>
          </a:xfrm>
          <a:custGeom>
            <a:avLst/>
            <a:gdLst/>
            <a:ahLst/>
            <a:cxnLst/>
            <a:rect l="l" t="t" r="r" b="b"/>
            <a:pathLst>
              <a:path w="3179186" h="3124200">
                <a:moveTo>
                  <a:pt x="0" y="0"/>
                </a:moveTo>
                <a:lnTo>
                  <a:pt x="3179186" y="0"/>
                </a:lnTo>
                <a:lnTo>
                  <a:pt x="3179186" y="3124200"/>
                </a:lnTo>
                <a:lnTo>
                  <a:pt x="0" y="31242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7" name="Freeform 7"/>
          <p:cNvSpPr/>
          <p:nvPr/>
        </p:nvSpPr>
        <p:spPr>
          <a:xfrm>
            <a:off x="6877760" y="1304971"/>
            <a:ext cx="3354141" cy="3124200"/>
          </a:xfrm>
          <a:custGeom>
            <a:avLst/>
            <a:gdLst/>
            <a:ahLst/>
            <a:cxnLst/>
            <a:rect l="l" t="t" r="r" b="b"/>
            <a:pathLst>
              <a:path w="3354141" h="3124200">
                <a:moveTo>
                  <a:pt x="0" y="0"/>
                </a:moveTo>
                <a:lnTo>
                  <a:pt x="3354141" y="0"/>
                </a:lnTo>
                <a:lnTo>
                  <a:pt x="3354141" y="3124200"/>
                </a:lnTo>
                <a:lnTo>
                  <a:pt x="0" y="31242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8" name="Freeform 8"/>
          <p:cNvSpPr/>
          <p:nvPr/>
        </p:nvSpPr>
        <p:spPr>
          <a:xfrm>
            <a:off x="878095" y="1304971"/>
            <a:ext cx="4063959" cy="3124200"/>
          </a:xfrm>
          <a:custGeom>
            <a:avLst/>
            <a:gdLst/>
            <a:ahLst/>
            <a:cxnLst/>
            <a:rect l="l" t="t" r="r" b="b"/>
            <a:pathLst>
              <a:path w="4063959" h="3124200">
                <a:moveTo>
                  <a:pt x="0" y="0"/>
                </a:moveTo>
                <a:lnTo>
                  <a:pt x="4063959" y="0"/>
                </a:lnTo>
                <a:lnTo>
                  <a:pt x="4063959" y="3124200"/>
                </a:lnTo>
                <a:lnTo>
                  <a:pt x="0" y="31242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9" name="TextBox 9"/>
          <p:cNvSpPr txBox="1"/>
          <p:nvPr/>
        </p:nvSpPr>
        <p:spPr>
          <a:xfrm>
            <a:off x="1123950" y="242910"/>
            <a:ext cx="10592755" cy="371255"/>
          </a:xfrm>
          <a:prstGeom prst="rect">
            <a:avLst/>
          </a:prstGeom>
        </p:spPr>
        <p:txBody>
          <a:bodyPr lIns="0" tIns="0" rIns="0" bIns="0" rtlCol="0" anchor="t">
            <a:spAutoFit/>
          </a:bodyPr>
          <a:lstStyle/>
          <a:p>
            <a:pPr algn="l">
              <a:lnSpc>
                <a:spcPts val="2879"/>
              </a:lnSpc>
            </a:pPr>
            <a:r>
              <a:rPr lang="en-US" sz="2400" spc="74" dirty="0">
                <a:solidFill>
                  <a:srgbClr val="2D4263"/>
                </a:solidFill>
                <a:latin typeface="Poppins Medium"/>
                <a:ea typeface="Poppins Medium"/>
                <a:cs typeface="Poppins Medium"/>
                <a:sym typeface="Poppins Medium"/>
              </a:rPr>
              <a:t>Results</a:t>
            </a:r>
          </a:p>
        </p:txBody>
      </p:sp>
      <p:sp>
        <p:nvSpPr>
          <p:cNvPr id="10" name="TextBox 10"/>
          <p:cNvSpPr txBox="1"/>
          <p:nvPr/>
        </p:nvSpPr>
        <p:spPr>
          <a:xfrm>
            <a:off x="154759" y="242910"/>
            <a:ext cx="538253" cy="361950"/>
          </a:xfrm>
          <a:prstGeom prst="rect">
            <a:avLst/>
          </a:prstGeom>
        </p:spPr>
        <p:txBody>
          <a:bodyPr lIns="0" tIns="0" rIns="0" bIns="0" rtlCol="0" anchor="t">
            <a:spAutoFit/>
          </a:bodyPr>
          <a:lstStyle/>
          <a:p>
            <a:pPr algn="ctr">
              <a:lnSpc>
                <a:spcPts val="2879"/>
              </a:lnSpc>
            </a:pPr>
            <a:r>
              <a:rPr lang="en-US" sz="2400" spc="74">
                <a:solidFill>
                  <a:srgbClr val="EEEEEE"/>
                </a:solidFill>
                <a:latin typeface="Poppins Medium"/>
                <a:ea typeface="Poppins Medium"/>
                <a:cs typeface="Poppins Medium"/>
                <a:sym typeface="Poppins Medium"/>
              </a:rPr>
              <a:t>V</a:t>
            </a:r>
          </a:p>
        </p:txBody>
      </p:sp>
      <p:sp>
        <p:nvSpPr>
          <p:cNvPr id="11" name="TextBox 11"/>
          <p:cNvSpPr txBox="1"/>
          <p:nvPr/>
        </p:nvSpPr>
        <p:spPr>
          <a:xfrm>
            <a:off x="6877760" y="4886371"/>
            <a:ext cx="4648574" cy="2423740"/>
          </a:xfrm>
          <a:prstGeom prst="rect">
            <a:avLst/>
          </a:prstGeom>
        </p:spPr>
        <p:txBody>
          <a:bodyPr lIns="0" tIns="0" rIns="0" bIns="0" rtlCol="0" anchor="t">
            <a:spAutoFit/>
          </a:bodyPr>
          <a:lstStyle/>
          <a:p>
            <a:pPr algn="l">
              <a:lnSpc>
                <a:spcPts val="4800"/>
              </a:lnSpc>
            </a:pPr>
            <a:r>
              <a:rPr lang="en-US" sz="3000" dirty="0">
                <a:solidFill>
                  <a:srgbClr val="2D4263"/>
                </a:solidFill>
                <a:latin typeface="Poppins Medium"/>
                <a:ea typeface="Poppins Medium"/>
                <a:cs typeface="Poppins Medium"/>
                <a:sym typeface="Poppins Medium"/>
              </a:rPr>
              <a:t>Observed Benefits and Impacts</a:t>
            </a:r>
          </a:p>
          <a:p>
            <a:pPr algn="l">
              <a:lnSpc>
                <a:spcPts val="4800"/>
              </a:lnSpc>
            </a:pPr>
            <a:endParaRPr lang="en-US" sz="3000" dirty="0">
              <a:solidFill>
                <a:srgbClr val="2D4263"/>
              </a:solidFill>
              <a:latin typeface="Poppins Medium"/>
              <a:ea typeface="Poppins Medium"/>
              <a:cs typeface="Poppins Medium"/>
              <a:sym typeface="Poppins Medium"/>
            </a:endParaRPr>
          </a:p>
          <a:p>
            <a:pPr algn="l">
              <a:lnSpc>
                <a:spcPts val="4800"/>
              </a:lnSpc>
            </a:pPr>
            <a:endParaRPr lang="en-US" sz="3000" dirty="0">
              <a:solidFill>
                <a:srgbClr val="2D4263"/>
              </a:solidFill>
              <a:latin typeface="Poppins Medium"/>
              <a:ea typeface="Poppins Medium"/>
              <a:cs typeface="Poppins Medium"/>
              <a:sym typeface="Poppins Medium"/>
            </a:endParaRPr>
          </a:p>
        </p:txBody>
      </p:sp>
      <p:sp>
        <p:nvSpPr>
          <p:cNvPr id="12" name="TextBox 12"/>
          <p:cNvSpPr txBox="1"/>
          <p:nvPr/>
        </p:nvSpPr>
        <p:spPr>
          <a:xfrm>
            <a:off x="6877760" y="6257971"/>
            <a:ext cx="4648574" cy="2160207"/>
          </a:xfrm>
          <a:prstGeom prst="rect">
            <a:avLst/>
          </a:prstGeom>
        </p:spPr>
        <p:txBody>
          <a:bodyPr lIns="0" tIns="0" rIns="0" bIns="0" rtlCol="0" anchor="t">
            <a:spAutoFit/>
          </a:bodyPr>
          <a:lstStyle/>
          <a:p>
            <a:pPr algn="l">
              <a:lnSpc>
                <a:spcPts val="4320"/>
              </a:lnSpc>
            </a:pPr>
            <a:r>
              <a:rPr lang="en-US" sz="2400" dirty="0">
                <a:solidFill>
                  <a:srgbClr val="2D4263"/>
                </a:solidFill>
                <a:latin typeface="Poppins Light"/>
                <a:ea typeface="Poppins Light"/>
                <a:cs typeface="Poppins Light"/>
                <a:sym typeface="Poppins Light"/>
              </a:rPr>
              <a:t>Faster and more transparent processes resulted in an increase in customer satisfaction.</a:t>
            </a:r>
          </a:p>
        </p:txBody>
      </p:sp>
      <p:sp>
        <p:nvSpPr>
          <p:cNvPr id="13" name="TextBox 13"/>
          <p:cNvSpPr txBox="1"/>
          <p:nvPr/>
        </p:nvSpPr>
        <p:spPr>
          <a:xfrm>
            <a:off x="12877426" y="4838700"/>
            <a:ext cx="4648574" cy="3039294"/>
          </a:xfrm>
          <a:prstGeom prst="rect">
            <a:avLst/>
          </a:prstGeom>
        </p:spPr>
        <p:txBody>
          <a:bodyPr lIns="0" tIns="0" rIns="0" bIns="0" rtlCol="0" anchor="t">
            <a:spAutoFit/>
          </a:bodyPr>
          <a:lstStyle/>
          <a:p>
            <a:pPr algn="l">
              <a:lnSpc>
                <a:spcPts val="4800"/>
              </a:lnSpc>
            </a:pPr>
            <a:r>
              <a:rPr lang="en-US" sz="3000" dirty="0">
                <a:solidFill>
                  <a:srgbClr val="2D4263"/>
                </a:solidFill>
                <a:latin typeface="Poppins Medium"/>
                <a:ea typeface="Poppins Medium"/>
                <a:cs typeface="Poppins Medium"/>
                <a:sym typeface="Poppins Medium"/>
              </a:rPr>
              <a:t>Limitations and Challenges Faced</a:t>
            </a:r>
          </a:p>
          <a:p>
            <a:pPr algn="l">
              <a:lnSpc>
                <a:spcPts val="4800"/>
              </a:lnSpc>
            </a:pPr>
            <a:endParaRPr lang="en-US" sz="3000" dirty="0">
              <a:solidFill>
                <a:srgbClr val="2D4263"/>
              </a:solidFill>
              <a:latin typeface="Poppins Medium"/>
              <a:ea typeface="Poppins Medium"/>
              <a:cs typeface="Poppins Medium"/>
              <a:sym typeface="Poppins Medium"/>
            </a:endParaRPr>
          </a:p>
          <a:p>
            <a:pPr algn="l">
              <a:lnSpc>
                <a:spcPts val="4800"/>
              </a:lnSpc>
            </a:pPr>
            <a:endParaRPr lang="en-US" sz="3000" dirty="0">
              <a:solidFill>
                <a:srgbClr val="2D4263"/>
              </a:solidFill>
              <a:latin typeface="Poppins Medium"/>
              <a:ea typeface="Poppins Medium"/>
              <a:cs typeface="Poppins Medium"/>
              <a:sym typeface="Poppins Medium"/>
            </a:endParaRPr>
          </a:p>
          <a:p>
            <a:pPr algn="l">
              <a:lnSpc>
                <a:spcPts val="4800"/>
              </a:lnSpc>
            </a:pPr>
            <a:endParaRPr lang="en-US" sz="3000" dirty="0">
              <a:solidFill>
                <a:srgbClr val="2D4263"/>
              </a:solidFill>
              <a:latin typeface="Poppins Medium"/>
              <a:ea typeface="Poppins Medium"/>
              <a:cs typeface="Poppins Medium"/>
              <a:sym typeface="Poppins Medium"/>
            </a:endParaRPr>
          </a:p>
        </p:txBody>
      </p:sp>
      <p:sp>
        <p:nvSpPr>
          <p:cNvPr id="14" name="TextBox 14"/>
          <p:cNvSpPr txBox="1"/>
          <p:nvPr/>
        </p:nvSpPr>
        <p:spPr>
          <a:xfrm>
            <a:off x="12877426" y="6210300"/>
            <a:ext cx="4648574" cy="1608774"/>
          </a:xfrm>
          <a:prstGeom prst="rect">
            <a:avLst/>
          </a:prstGeom>
        </p:spPr>
        <p:txBody>
          <a:bodyPr lIns="0" tIns="0" rIns="0" bIns="0" rtlCol="0" anchor="t">
            <a:spAutoFit/>
          </a:bodyPr>
          <a:lstStyle/>
          <a:p>
            <a:pPr algn="l">
              <a:lnSpc>
                <a:spcPts val="4320"/>
              </a:lnSpc>
            </a:pPr>
            <a:r>
              <a:rPr lang="en-US" sz="2400" dirty="0">
                <a:solidFill>
                  <a:srgbClr val="2D4263"/>
                </a:solidFill>
                <a:latin typeface="Poppins Light"/>
                <a:ea typeface="Poppins Light"/>
                <a:cs typeface="Poppins Light"/>
                <a:sym typeface="Poppins Light"/>
              </a:rPr>
              <a:t>Continuous adjustments and optimizations are necessary to meet specific requirements</a:t>
            </a:r>
          </a:p>
        </p:txBody>
      </p:sp>
      <p:sp>
        <p:nvSpPr>
          <p:cNvPr id="15" name="TextBox 15"/>
          <p:cNvSpPr txBox="1"/>
          <p:nvPr/>
        </p:nvSpPr>
        <p:spPr>
          <a:xfrm>
            <a:off x="878095" y="4886371"/>
            <a:ext cx="4648574" cy="4270400"/>
          </a:xfrm>
          <a:prstGeom prst="rect">
            <a:avLst/>
          </a:prstGeom>
        </p:spPr>
        <p:txBody>
          <a:bodyPr lIns="0" tIns="0" rIns="0" bIns="0" rtlCol="0" anchor="t">
            <a:spAutoFit/>
          </a:bodyPr>
          <a:lstStyle/>
          <a:p>
            <a:pPr algn="l">
              <a:lnSpc>
                <a:spcPts val="4800"/>
              </a:lnSpc>
            </a:pPr>
            <a:r>
              <a:rPr lang="en-US" sz="3000" dirty="0">
                <a:solidFill>
                  <a:srgbClr val="2D4263"/>
                </a:solidFill>
                <a:latin typeface="Poppins Medium"/>
                <a:ea typeface="Poppins Medium"/>
                <a:cs typeface="Poppins Medium"/>
                <a:sym typeface="Poppins Medium"/>
              </a:rPr>
              <a:t>Features Implemented</a:t>
            </a:r>
          </a:p>
          <a:p>
            <a:pPr algn="l">
              <a:lnSpc>
                <a:spcPts val="4800"/>
              </a:lnSpc>
            </a:pPr>
            <a:endParaRPr lang="en-US" sz="3000" dirty="0">
              <a:solidFill>
                <a:srgbClr val="2D4263"/>
              </a:solidFill>
              <a:latin typeface="Poppins Medium"/>
              <a:ea typeface="Poppins Medium"/>
              <a:cs typeface="Poppins Medium"/>
              <a:sym typeface="Poppins Medium"/>
            </a:endParaRPr>
          </a:p>
          <a:p>
            <a:pPr algn="l">
              <a:lnSpc>
                <a:spcPts val="4800"/>
              </a:lnSpc>
            </a:pPr>
            <a:endParaRPr lang="en-US" sz="3000" dirty="0">
              <a:solidFill>
                <a:srgbClr val="2D4263"/>
              </a:solidFill>
              <a:latin typeface="Poppins Medium"/>
              <a:ea typeface="Poppins Medium"/>
              <a:cs typeface="Poppins Medium"/>
              <a:sym typeface="Poppins Medium"/>
            </a:endParaRPr>
          </a:p>
          <a:p>
            <a:pPr algn="l">
              <a:lnSpc>
                <a:spcPts val="4800"/>
              </a:lnSpc>
            </a:pPr>
            <a:endParaRPr lang="en-US" sz="3000" dirty="0">
              <a:solidFill>
                <a:srgbClr val="2D4263"/>
              </a:solidFill>
              <a:latin typeface="Poppins Medium"/>
              <a:ea typeface="Poppins Medium"/>
              <a:cs typeface="Poppins Medium"/>
              <a:sym typeface="Poppins Medium"/>
            </a:endParaRPr>
          </a:p>
          <a:p>
            <a:pPr algn="l">
              <a:lnSpc>
                <a:spcPts val="4800"/>
              </a:lnSpc>
            </a:pPr>
            <a:endParaRPr lang="en-US" sz="3000" dirty="0">
              <a:solidFill>
                <a:srgbClr val="2D4263"/>
              </a:solidFill>
              <a:latin typeface="Poppins Medium"/>
              <a:ea typeface="Poppins Medium"/>
              <a:cs typeface="Poppins Medium"/>
              <a:sym typeface="Poppins Medium"/>
            </a:endParaRPr>
          </a:p>
          <a:p>
            <a:pPr algn="l">
              <a:lnSpc>
                <a:spcPts val="4800"/>
              </a:lnSpc>
            </a:pPr>
            <a:endParaRPr lang="en-US" sz="3000" dirty="0">
              <a:solidFill>
                <a:srgbClr val="2D4263"/>
              </a:solidFill>
              <a:latin typeface="Poppins Medium"/>
              <a:ea typeface="Poppins Medium"/>
              <a:cs typeface="Poppins Medium"/>
              <a:sym typeface="Poppins Medium"/>
            </a:endParaRPr>
          </a:p>
          <a:p>
            <a:pPr algn="l">
              <a:lnSpc>
                <a:spcPts val="4800"/>
              </a:lnSpc>
            </a:pPr>
            <a:endParaRPr lang="en-US" sz="3000" dirty="0">
              <a:solidFill>
                <a:srgbClr val="2D4263"/>
              </a:solidFill>
              <a:latin typeface="Poppins Medium"/>
              <a:ea typeface="Poppins Medium"/>
              <a:cs typeface="Poppins Medium"/>
              <a:sym typeface="Poppins Medium"/>
            </a:endParaRPr>
          </a:p>
        </p:txBody>
      </p:sp>
      <p:sp>
        <p:nvSpPr>
          <p:cNvPr id="16" name="TextBox 16"/>
          <p:cNvSpPr txBox="1"/>
          <p:nvPr/>
        </p:nvSpPr>
        <p:spPr>
          <a:xfrm>
            <a:off x="853214" y="6257971"/>
            <a:ext cx="4648574" cy="2711640"/>
          </a:xfrm>
          <a:prstGeom prst="rect">
            <a:avLst/>
          </a:prstGeom>
        </p:spPr>
        <p:txBody>
          <a:bodyPr lIns="0" tIns="0" rIns="0" bIns="0" rtlCol="0" anchor="t">
            <a:spAutoFit/>
          </a:bodyPr>
          <a:lstStyle/>
          <a:p>
            <a:pPr algn="l">
              <a:lnSpc>
                <a:spcPts val="4320"/>
              </a:lnSpc>
            </a:pPr>
            <a:r>
              <a:rPr lang="en-US" sz="2400" dirty="0">
                <a:solidFill>
                  <a:srgbClr val="2D4263"/>
                </a:solidFill>
                <a:latin typeface="Poppins Light"/>
                <a:ea typeface="Poppins Light"/>
                <a:cs typeface="Poppins Light"/>
                <a:sym typeface="Poppins Light"/>
              </a:rPr>
              <a:t>Successful implementation of specific ERP features such as customer management, orders, expenses management and inventory</a:t>
            </a:r>
          </a:p>
        </p:txBody>
      </p:sp>
      <p:sp>
        <p:nvSpPr>
          <p:cNvPr id="18" name="TextBox 17">
            <a:extLst>
              <a:ext uri="{FF2B5EF4-FFF2-40B4-BE49-F238E27FC236}">
                <a16:creationId xmlns:a16="http://schemas.microsoft.com/office/drawing/2014/main" id="{944BFAC4-783A-7C67-C48D-ADA6F37C1BB2}"/>
              </a:ext>
            </a:extLst>
          </p:cNvPr>
          <p:cNvSpPr txBox="1"/>
          <p:nvPr/>
        </p:nvSpPr>
        <p:spPr>
          <a:xfrm>
            <a:off x="16918147" y="8127544"/>
            <a:ext cx="682307" cy="581025"/>
          </a:xfrm>
          <a:prstGeom prst="rect">
            <a:avLst/>
          </a:prstGeom>
        </p:spPr>
        <p:txBody>
          <a:bodyPr lIns="0" tIns="0" rIns="0" bIns="0" rtlCol="0" anchor="t">
            <a:spAutoFit/>
          </a:bodyPr>
          <a:lstStyle/>
          <a:p>
            <a:pPr algn="r">
              <a:lnSpc>
                <a:spcPts val="4800"/>
              </a:lnSpc>
            </a:pPr>
            <a:r>
              <a:rPr lang="en-US" sz="3000" dirty="0">
                <a:solidFill>
                  <a:srgbClr val="2D4263"/>
                </a:solidFill>
                <a:latin typeface="Poppins Medium"/>
                <a:ea typeface="Poppins Medium"/>
                <a:cs typeface="Poppins Medium"/>
                <a:sym typeface="Poppins Medium"/>
              </a:rPr>
              <a:t>14</a:t>
            </a:r>
          </a:p>
        </p:txBody>
      </p:sp>
    </p:spTree>
    <p:extLst>
      <p:ext uri="{BB962C8B-B14F-4D97-AF65-F5344CB8AC3E}">
        <p14:creationId xmlns:p14="http://schemas.microsoft.com/office/powerpoint/2010/main" val="8777194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Freeform 6">
            <a:extLst>
              <a:ext uri="{FF2B5EF4-FFF2-40B4-BE49-F238E27FC236}">
                <a16:creationId xmlns:a16="http://schemas.microsoft.com/office/drawing/2014/main" id="{49134A83-520A-C8B8-6779-E269C5680CE4}"/>
              </a:ext>
            </a:extLst>
          </p:cNvPr>
          <p:cNvSpPr/>
          <p:nvPr/>
        </p:nvSpPr>
        <p:spPr>
          <a:xfrm flipH="1">
            <a:off x="13304685" y="6438900"/>
            <a:ext cx="3972696" cy="3731156"/>
          </a:xfrm>
          <a:custGeom>
            <a:avLst/>
            <a:gdLst/>
            <a:ahLst/>
            <a:cxnLst/>
            <a:rect l="l" t="t" r="r" b="b"/>
            <a:pathLst>
              <a:path w="3972696" h="3731156">
                <a:moveTo>
                  <a:pt x="3972695" y="0"/>
                </a:moveTo>
                <a:lnTo>
                  <a:pt x="0" y="0"/>
                </a:lnTo>
                <a:lnTo>
                  <a:pt x="0" y="3731155"/>
                </a:lnTo>
                <a:lnTo>
                  <a:pt x="3972695" y="3731155"/>
                </a:lnTo>
                <a:lnTo>
                  <a:pt x="3972695"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2" name="Group 2"/>
          <p:cNvGrpSpPr/>
          <p:nvPr/>
        </p:nvGrpSpPr>
        <p:grpSpPr>
          <a:xfrm>
            <a:off x="0" y="-38100"/>
            <a:ext cx="18288000" cy="847771"/>
            <a:chOff x="0" y="0"/>
            <a:chExt cx="6186311" cy="286777"/>
          </a:xfrm>
        </p:grpSpPr>
        <p:sp>
          <p:nvSpPr>
            <p:cNvPr id="3" name="Freeform 3"/>
            <p:cNvSpPr/>
            <p:nvPr/>
          </p:nvSpPr>
          <p:spPr>
            <a:xfrm>
              <a:off x="0" y="0"/>
              <a:ext cx="6186311" cy="286777"/>
            </a:xfrm>
            <a:custGeom>
              <a:avLst/>
              <a:gdLst/>
              <a:ahLst/>
              <a:cxnLst/>
              <a:rect l="l" t="t" r="r" b="b"/>
              <a:pathLst>
                <a:path w="6186311" h="286777">
                  <a:moveTo>
                    <a:pt x="0" y="0"/>
                  </a:moveTo>
                  <a:lnTo>
                    <a:pt x="6186311" y="0"/>
                  </a:lnTo>
                  <a:lnTo>
                    <a:pt x="6186311" y="286777"/>
                  </a:lnTo>
                  <a:lnTo>
                    <a:pt x="0" y="286777"/>
                  </a:lnTo>
                  <a:close/>
                </a:path>
              </a:pathLst>
            </a:custGeom>
            <a:solidFill>
              <a:srgbClr val="EEEEEE"/>
            </a:solidFill>
          </p:spPr>
          <p:txBody>
            <a:bodyPr/>
            <a:lstStyle/>
            <a:p>
              <a:endParaRPr lang="en-US"/>
            </a:p>
          </p:txBody>
        </p:sp>
      </p:grpSp>
      <p:grpSp>
        <p:nvGrpSpPr>
          <p:cNvPr id="4" name="Group 4"/>
          <p:cNvGrpSpPr/>
          <p:nvPr/>
        </p:nvGrpSpPr>
        <p:grpSpPr>
          <a:xfrm>
            <a:off x="0" y="0"/>
            <a:ext cx="847771" cy="847771"/>
            <a:chOff x="0" y="0"/>
            <a:chExt cx="1913890" cy="1913890"/>
          </a:xfrm>
        </p:grpSpPr>
        <p:sp>
          <p:nvSpPr>
            <p:cNvPr id="5" name="Freeform 5"/>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C84B31"/>
            </a:solidFill>
          </p:spPr>
          <p:txBody>
            <a:bodyPr/>
            <a:lstStyle/>
            <a:p>
              <a:endParaRPr lang="en-US" dirty="0"/>
            </a:p>
          </p:txBody>
        </p:sp>
      </p:grpSp>
      <p:sp>
        <p:nvSpPr>
          <p:cNvPr id="7" name="Freeform 7"/>
          <p:cNvSpPr/>
          <p:nvPr/>
        </p:nvSpPr>
        <p:spPr>
          <a:xfrm>
            <a:off x="423885" y="2049875"/>
            <a:ext cx="2442776" cy="6521974"/>
          </a:xfrm>
          <a:custGeom>
            <a:avLst/>
            <a:gdLst/>
            <a:ahLst/>
            <a:cxnLst/>
            <a:rect l="l" t="t" r="r" b="b"/>
            <a:pathLst>
              <a:path w="2442776" h="6521974">
                <a:moveTo>
                  <a:pt x="0" y="0"/>
                </a:moveTo>
                <a:lnTo>
                  <a:pt x="2442775" y="0"/>
                </a:lnTo>
                <a:lnTo>
                  <a:pt x="2442775" y="6521974"/>
                </a:lnTo>
                <a:lnTo>
                  <a:pt x="0" y="652197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dirty="0"/>
          </a:p>
        </p:txBody>
      </p:sp>
      <p:sp>
        <p:nvSpPr>
          <p:cNvPr id="8" name="TextBox 8"/>
          <p:cNvSpPr txBox="1"/>
          <p:nvPr/>
        </p:nvSpPr>
        <p:spPr>
          <a:xfrm>
            <a:off x="1123950" y="242910"/>
            <a:ext cx="10592755" cy="371255"/>
          </a:xfrm>
          <a:prstGeom prst="rect">
            <a:avLst/>
          </a:prstGeom>
        </p:spPr>
        <p:txBody>
          <a:bodyPr lIns="0" tIns="0" rIns="0" bIns="0" rtlCol="0" anchor="t">
            <a:spAutoFit/>
          </a:bodyPr>
          <a:lstStyle/>
          <a:p>
            <a:pPr algn="l">
              <a:lnSpc>
                <a:spcPts val="2879"/>
              </a:lnSpc>
            </a:pPr>
            <a:r>
              <a:rPr lang="en-US" sz="2400" spc="74" dirty="0">
                <a:solidFill>
                  <a:srgbClr val="2D4263"/>
                </a:solidFill>
                <a:latin typeface="Poppins Medium"/>
                <a:ea typeface="Poppins Medium"/>
                <a:cs typeface="Poppins Medium"/>
                <a:sym typeface="Poppins Medium"/>
              </a:rPr>
              <a:t>Introduce</a:t>
            </a:r>
          </a:p>
        </p:txBody>
      </p:sp>
      <p:sp>
        <p:nvSpPr>
          <p:cNvPr id="11" name="TextBox 11"/>
          <p:cNvSpPr txBox="1"/>
          <p:nvPr/>
        </p:nvSpPr>
        <p:spPr>
          <a:xfrm>
            <a:off x="3810000" y="1838188"/>
            <a:ext cx="12210496" cy="577081"/>
          </a:xfrm>
          <a:prstGeom prst="rect">
            <a:avLst/>
          </a:prstGeom>
        </p:spPr>
        <p:txBody>
          <a:bodyPr wrap="square" lIns="0" tIns="0" rIns="0" bIns="0" rtlCol="0" anchor="t">
            <a:spAutoFit/>
          </a:bodyPr>
          <a:lstStyle/>
          <a:p>
            <a:pPr algn="l">
              <a:lnSpc>
                <a:spcPts val="4800"/>
              </a:lnSpc>
            </a:pPr>
            <a:r>
              <a:rPr lang="en-US" sz="3000" dirty="0">
                <a:solidFill>
                  <a:srgbClr val="2D4263"/>
                </a:solidFill>
                <a:latin typeface="Poppins Medium"/>
                <a:ea typeface="Poppins Medium"/>
                <a:cs typeface="Poppins Medium"/>
                <a:sym typeface="Poppins Medium"/>
              </a:rPr>
              <a:t>About me</a:t>
            </a:r>
          </a:p>
        </p:txBody>
      </p:sp>
      <p:sp>
        <p:nvSpPr>
          <p:cNvPr id="12" name="TextBox 12"/>
          <p:cNvSpPr txBox="1"/>
          <p:nvPr/>
        </p:nvSpPr>
        <p:spPr>
          <a:xfrm>
            <a:off x="5261178" y="7021296"/>
            <a:ext cx="8607222" cy="1608774"/>
          </a:xfrm>
          <a:prstGeom prst="rect">
            <a:avLst/>
          </a:prstGeom>
        </p:spPr>
        <p:txBody>
          <a:bodyPr wrap="square" lIns="0" tIns="0" rIns="0" bIns="0" rtlCol="0" anchor="t">
            <a:spAutoFit/>
          </a:bodyPr>
          <a:lstStyle/>
          <a:p>
            <a:pPr marL="259080" lvl="1" algn="l">
              <a:lnSpc>
                <a:spcPts val="4320"/>
              </a:lnSpc>
            </a:pPr>
            <a:r>
              <a:rPr lang="en-US" sz="2400" dirty="0" err="1">
                <a:solidFill>
                  <a:srgbClr val="2D4263"/>
                </a:solidFill>
                <a:latin typeface="Poppins Light"/>
                <a:ea typeface="Poppins Light"/>
                <a:cs typeface="Poppins Light"/>
                <a:sym typeface="Poppins Light"/>
              </a:rPr>
              <a:t>AluControl</a:t>
            </a:r>
            <a:r>
              <a:rPr lang="en-US" sz="2400" dirty="0">
                <a:solidFill>
                  <a:srgbClr val="2D4263"/>
                </a:solidFill>
                <a:latin typeface="Poppins Light"/>
                <a:ea typeface="Poppins Light"/>
                <a:cs typeface="Poppins Light"/>
                <a:sym typeface="Poppins Light"/>
              </a:rPr>
              <a:t> has the ability to enhance operational efficiency and reduce costs by offering advanced real-time reporting and analytics capabilities</a:t>
            </a:r>
          </a:p>
        </p:txBody>
      </p:sp>
      <p:sp>
        <p:nvSpPr>
          <p:cNvPr id="13" name="TextBox 13"/>
          <p:cNvSpPr txBox="1"/>
          <p:nvPr/>
        </p:nvSpPr>
        <p:spPr>
          <a:xfrm>
            <a:off x="16918147" y="9134475"/>
            <a:ext cx="682307" cy="581025"/>
          </a:xfrm>
          <a:prstGeom prst="rect">
            <a:avLst/>
          </a:prstGeom>
        </p:spPr>
        <p:txBody>
          <a:bodyPr lIns="0" tIns="0" rIns="0" bIns="0" rtlCol="0" anchor="t">
            <a:spAutoFit/>
          </a:bodyPr>
          <a:lstStyle/>
          <a:p>
            <a:pPr algn="r">
              <a:lnSpc>
                <a:spcPts val="4800"/>
              </a:lnSpc>
            </a:pPr>
            <a:r>
              <a:rPr lang="en-US" sz="3000">
                <a:solidFill>
                  <a:srgbClr val="2D4263"/>
                </a:solidFill>
                <a:latin typeface="Poppins Medium"/>
                <a:ea typeface="Poppins Medium"/>
                <a:cs typeface="Poppins Medium"/>
                <a:sym typeface="Poppins Medium"/>
              </a:rPr>
              <a:t>8</a:t>
            </a:r>
          </a:p>
        </p:txBody>
      </p:sp>
      <p:sp>
        <p:nvSpPr>
          <p:cNvPr id="14" name="TextBox 11">
            <a:extLst>
              <a:ext uri="{FF2B5EF4-FFF2-40B4-BE49-F238E27FC236}">
                <a16:creationId xmlns:a16="http://schemas.microsoft.com/office/drawing/2014/main" id="{06B66162-DB85-1396-C810-CB5FE70BB34F}"/>
              </a:ext>
            </a:extLst>
          </p:cNvPr>
          <p:cNvSpPr txBox="1"/>
          <p:nvPr/>
        </p:nvSpPr>
        <p:spPr>
          <a:xfrm>
            <a:off x="5486399" y="6305022"/>
            <a:ext cx="7467600" cy="577081"/>
          </a:xfrm>
          <a:prstGeom prst="rect">
            <a:avLst/>
          </a:prstGeom>
        </p:spPr>
        <p:txBody>
          <a:bodyPr wrap="square" lIns="0" tIns="0" rIns="0" bIns="0" rtlCol="0" anchor="t">
            <a:spAutoFit/>
          </a:bodyPr>
          <a:lstStyle/>
          <a:p>
            <a:pPr algn="l">
              <a:lnSpc>
                <a:spcPts val="4800"/>
              </a:lnSpc>
            </a:pPr>
            <a:r>
              <a:rPr lang="en-US" sz="3000" dirty="0">
                <a:solidFill>
                  <a:srgbClr val="2D4263"/>
                </a:solidFill>
                <a:latin typeface="Poppins Medium"/>
                <a:ea typeface="Poppins Medium"/>
                <a:cs typeface="Poppins Medium"/>
                <a:sym typeface="Poppins Medium"/>
              </a:rPr>
              <a:t>About the app</a:t>
            </a:r>
          </a:p>
        </p:txBody>
      </p:sp>
      <p:sp>
        <p:nvSpPr>
          <p:cNvPr id="16" name="TextBox 12">
            <a:extLst>
              <a:ext uri="{FF2B5EF4-FFF2-40B4-BE49-F238E27FC236}">
                <a16:creationId xmlns:a16="http://schemas.microsoft.com/office/drawing/2014/main" id="{74E13C32-8C93-B742-3031-33E3773CE0E7}"/>
              </a:ext>
            </a:extLst>
          </p:cNvPr>
          <p:cNvSpPr txBox="1"/>
          <p:nvPr/>
        </p:nvSpPr>
        <p:spPr>
          <a:xfrm>
            <a:off x="3505200" y="2554462"/>
            <a:ext cx="12210495" cy="2160207"/>
          </a:xfrm>
          <a:prstGeom prst="rect">
            <a:avLst/>
          </a:prstGeom>
        </p:spPr>
        <p:txBody>
          <a:bodyPr wrap="square" lIns="0" tIns="0" rIns="0" bIns="0" rtlCol="0" anchor="t">
            <a:spAutoFit/>
          </a:bodyPr>
          <a:lstStyle/>
          <a:p>
            <a:pPr marL="601980" lvl="1" indent="-342900" algn="l">
              <a:lnSpc>
                <a:spcPts val="4320"/>
              </a:lnSpc>
              <a:buFont typeface="Arial" panose="020B0604020202020204" pitchFamily="34" charset="0"/>
              <a:buChar char="•"/>
            </a:pPr>
            <a:r>
              <a:rPr lang="en-US" sz="2400" dirty="0">
                <a:solidFill>
                  <a:srgbClr val="2D4263"/>
                </a:solidFill>
                <a:latin typeface="Poppins Light"/>
                <a:ea typeface="Poppins Light"/>
                <a:cs typeface="Poppins Light"/>
                <a:sym typeface="Poppins Light"/>
              </a:rPr>
              <a:t>I am a manufacturing engineer </a:t>
            </a:r>
          </a:p>
          <a:p>
            <a:pPr marL="601980" lvl="1" indent="-342900" algn="l">
              <a:lnSpc>
                <a:spcPts val="4320"/>
              </a:lnSpc>
              <a:buFont typeface="Arial" panose="020B0604020202020204" pitchFamily="34" charset="0"/>
              <a:buChar char="•"/>
            </a:pPr>
            <a:r>
              <a:rPr lang="en-US" sz="2400" dirty="0">
                <a:solidFill>
                  <a:srgbClr val="2D4263"/>
                </a:solidFill>
                <a:latin typeface="Poppins Light"/>
                <a:ea typeface="Poppins Light"/>
                <a:cs typeface="Poppins Light"/>
                <a:sym typeface="Poppins Light"/>
              </a:rPr>
              <a:t>Over 5 years of experience as a process analyst and quality analyst</a:t>
            </a:r>
          </a:p>
          <a:p>
            <a:pPr marL="601980" lvl="1" indent="-342900" algn="l">
              <a:lnSpc>
                <a:spcPts val="4320"/>
              </a:lnSpc>
              <a:buFont typeface="Arial" panose="020B0604020202020204" pitchFamily="34" charset="0"/>
              <a:buChar char="•"/>
            </a:pPr>
            <a:r>
              <a:rPr lang="en-US" sz="2400" dirty="0">
                <a:solidFill>
                  <a:srgbClr val="2D4263"/>
                </a:solidFill>
                <a:latin typeface="Poppins Light"/>
                <a:ea typeface="Poppins Light"/>
                <a:cs typeface="Poppins Light"/>
                <a:sym typeface="Poppins Light"/>
              </a:rPr>
              <a:t>I have been involved in SAP implementation projects and Manufacturing Execution System (MES)</a:t>
            </a:r>
          </a:p>
        </p:txBody>
      </p:sp>
    </p:spTree>
    <p:extLst>
      <p:ext uri="{BB962C8B-B14F-4D97-AF65-F5344CB8AC3E}">
        <p14:creationId xmlns:p14="http://schemas.microsoft.com/office/powerpoint/2010/main" val="26911651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847771"/>
            <a:chOff x="0" y="0"/>
            <a:chExt cx="6186311" cy="286777"/>
          </a:xfrm>
        </p:grpSpPr>
        <p:sp>
          <p:nvSpPr>
            <p:cNvPr id="3" name="Freeform 3"/>
            <p:cNvSpPr/>
            <p:nvPr/>
          </p:nvSpPr>
          <p:spPr>
            <a:xfrm>
              <a:off x="0" y="0"/>
              <a:ext cx="6186311" cy="286777"/>
            </a:xfrm>
            <a:custGeom>
              <a:avLst/>
              <a:gdLst/>
              <a:ahLst/>
              <a:cxnLst/>
              <a:rect l="l" t="t" r="r" b="b"/>
              <a:pathLst>
                <a:path w="6186311" h="286777">
                  <a:moveTo>
                    <a:pt x="0" y="0"/>
                  </a:moveTo>
                  <a:lnTo>
                    <a:pt x="6186311" y="0"/>
                  </a:lnTo>
                  <a:lnTo>
                    <a:pt x="6186311" y="286777"/>
                  </a:lnTo>
                  <a:lnTo>
                    <a:pt x="0" y="286777"/>
                  </a:lnTo>
                  <a:close/>
                </a:path>
              </a:pathLst>
            </a:custGeom>
            <a:solidFill>
              <a:srgbClr val="EEEEEE"/>
            </a:solidFill>
          </p:spPr>
          <p:txBody>
            <a:bodyPr/>
            <a:lstStyle/>
            <a:p>
              <a:endParaRPr lang="en-US"/>
            </a:p>
          </p:txBody>
        </p:sp>
      </p:grpSp>
      <p:grpSp>
        <p:nvGrpSpPr>
          <p:cNvPr id="4" name="Group 4"/>
          <p:cNvGrpSpPr/>
          <p:nvPr/>
        </p:nvGrpSpPr>
        <p:grpSpPr>
          <a:xfrm>
            <a:off x="0" y="0"/>
            <a:ext cx="847771" cy="847771"/>
            <a:chOff x="0" y="0"/>
            <a:chExt cx="1913890" cy="1913890"/>
          </a:xfrm>
        </p:grpSpPr>
        <p:sp>
          <p:nvSpPr>
            <p:cNvPr id="5" name="Freeform 5"/>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C84B31"/>
            </a:solidFill>
          </p:spPr>
          <p:txBody>
            <a:bodyPr/>
            <a:lstStyle/>
            <a:p>
              <a:endParaRPr lang="en-US"/>
            </a:p>
          </p:txBody>
        </p:sp>
      </p:grpSp>
      <p:sp>
        <p:nvSpPr>
          <p:cNvPr id="6" name="Freeform 6"/>
          <p:cNvSpPr/>
          <p:nvPr/>
        </p:nvSpPr>
        <p:spPr>
          <a:xfrm>
            <a:off x="1773213" y="2032224"/>
            <a:ext cx="5976877" cy="4114800"/>
          </a:xfrm>
          <a:custGeom>
            <a:avLst/>
            <a:gdLst/>
            <a:ahLst/>
            <a:cxnLst/>
            <a:rect l="l" t="t" r="r" b="b"/>
            <a:pathLst>
              <a:path w="5976877" h="4114800">
                <a:moveTo>
                  <a:pt x="0" y="0"/>
                </a:moveTo>
                <a:lnTo>
                  <a:pt x="5976877" y="0"/>
                </a:lnTo>
                <a:lnTo>
                  <a:pt x="5976877"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7" name="Freeform 7"/>
          <p:cNvSpPr/>
          <p:nvPr/>
        </p:nvSpPr>
        <p:spPr>
          <a:xfrm>
            <a:off x="10494914" y="2032224"/>
            <a:ext cx="6062870" cy="4114800"/>
          </a:xfrm>
          <a:custGeom>
            <a:avLst/>
            <a:gdLst/>
            <a:ahLst/>
            <a:cxnLst/>
            <a:rect l="l" t="t" r="r" b="b"/>
            <a:pathLst>
              <a:path w="6062870" h="4114800">
                <a:moveTo>
                  <a:pt x="0" y="0"/>
                </a:moveTo>
                <a:lnTo>
                  <a:pt x="6062869" y="0"/>
                </a:lnTo>
                <a:lnTo>
                  <a:pt x="6062869"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8" name="TextBox 8"/>
          <p:cNvSpPr txBox="1"/>
          <p:nvPr/>
        </p:nvSpPr>
        <p:spPr>
          <a:xfrm>
            <a:off x="1123950" y="242910"/>
            <a:ext cx="10592755" cy="371255"/>
          </a:xfrm>
          <a:prstGeom prst="rect">
            <a:avLst/>
          </a:prstGeom>
        </p:spPr>
        <p:txBody>
          <a:bodyPr lIns="0" tIns="0" rIns="0" bIns="0" rtlCol="0" anchor="t">
            <a:spAutoFit/>
          </a:bodyPr>
          <a:lstStyle/>
          <a:p>
            <a:pPr>
              <a:lnSpc>
                <a:spcPts val="2879"/>
              </a:lnSpc>
            </a:pPr>
            <a:r>
              <a:rPr lang="en-US" sz="2400" spc="74" dirty="0">
                <a:solidFill>
                  <a:srgbClr val="2D4263"/>
                </a:solidFill>
                <a:latin typeface="Poppins Medium"/>
                <a:ea typeface="Poppins Medium"/>
                <a:cs typeface="Poppins Medium"/>
                <a:sym typeface="Poppins Medium"/>
              </a:rPr>
              <a:t>Conclusion &amp; Discussions</a:t>
            </a:r>
          </a:p>
        </p:txBody>
      </p:sp>
      <p:sp>
        <p:nvSpPr>
          <p:cNvPr id="9" name="TextBox 9"/>
          <p:cNvSpPr txBox="1"/>
          <p:nvPr/>
        </p:nvSpPr>
        <p:spPr>
          <a:xfrm>
            <a:off x="154759" y="242910"/>
            <a:ext cx="538253" cy="361950"/>
          </a:xfrm>
          <a:prstGeom prst="rect">
            <a:avLst/>
          </a:prstGeom>
        </p:spPr>
        <p:txBody>
          <a:bodyPr lIns="0" tIns="0" rIns="0" bIns="0" rtlCol="0" anchor="t">
            <a:spAutoFit/>
          </a:bodyPr>
          <a:lstStyle/>
          <a:p>
            <a:pPr algn="ctr">
              <a:lnSpc>
                <a:spcPts val="2879"/>
              </a:lnSpc>
            </a:pPr>
            <a:r>
              <a:rPr lang="en-US" sz="2400" spc="74">
                <a:solidFill>
                  <a:srgbClr val="EEEEEE"/>
                </a:solidFill>
                <a:latin typeface="Poppins Medium"/>
                <a:ea typeface="Poppins Medium"/>
                <a:cs typeface="Poppins Medium"/>
                <a:sym typeface="Poppins Medium"/>
              </a:rPr>
              <a:t>IV</a:t>
            </a:r>
          </a:p>
        </p:txBody>
      </p:sp>
      <p:sp>
        <p:nvSpPr>
          <p:cNvPr id="10" name="TextBox 10"/>
          <p:cNvSpPr txBox="1"/>
          <p:nvPr/>
        </p:nvSpPr>
        <p:spPr>
          <a:xfrm>
            <a:off x="1028700" y="6664781"/>
            <a:ext cx="5366747" cy="581025"/>
          </a:xfrm>
          <a:prstGeom prst="rect">
            <a:avLst/>
          </a:prstGeom>
        </p:spPr>
        <p:txBody>
          <a:bodyPr lIns="0" tIns="0" rIns="0" bIns="0" rtlCol="0" anchor="t">
            <a:spAutoFit/>
          </a:bodyPr>
          <a:lstStyle/>
          <a:p>
            <a:pPr algn="l">
              <a:lnSpc>
                <a:spcPts val="4800"/>
              </a:lnSpc>
            </a:pPr>
            <a:r>
              <a:rPr lang="en-US" sz="3000" dirty="0">
                <a:solidFill>
                  <a:srgbClr val="2D4263"/>
                </a:solidFill>
                <a:latin typeface="Poppins Medium"/>
                <a:ea typeface="Poppins Medium"/>
                <a:cs typeface="Poppins Medium"/>
                <a:sym typeface="Poppins Medium"/>
              </a:rPr>
              <a:t>Feedback</a:t>
            </a:r>
          </a:p>
        </p:txBody>
      </p:sp>
      <p:sp>
        <p:nvSpPr>
          <p:cNvPr id="11" name="TextBox 11"/>
          <p:cNvSpPr txBox="1"/>
          <p:nvPr/>
        </p:nvSpPr>
        <p:spPr>
          <a:xfrm>
            <a:off x="9793397" y="6664781"/>
            <a:ext cx="6764387" cy="577081"/>
          </a:xfrm>
          <a:prstGeom prst="rect">
            <a:avLst/>
          </a:prstGeom>
        </p:spPr>
        <p:txBody>
          <a:bodyPr wrap="square" lIns="0" tIns="0" rIns="0" bIns="0" rtlCol="0" anchor="t">
            <a:spAutoFit/>
          </a:bodyPr>
          <a:lstStyle/>
          <a:p>
            <a:pPr algn="l">
              <a:lnSpc>
                <a:spcPts val="4800"/>
              </a:lnSpc>
            </a:pPr>
            <a:r>
              <a:rPr lang="en-US" sz="3000" dirty="0">
                <a:solidFill>
                  <a:srgbClr val="2D4263"/>
                </a:solidFill>
                <a:latin typeface="Poppins Medium"/>
                <a:ea typeface="Poppins Medium"/>
                <a:cs typeface="Poppins Medium"/>
                <a:sym typeface="Poppins Medium"/>
              </a:rPr>
              <a:t>Future Prospects</a:t>
            </a:r>
          </a:p>
        </p:txBody>
      </p:sp>
      <p:sp>
        <p:nvSpPr>
          <p:cNvPr id="12" name="TextBox 12"/>
          <p:cNvSpPr txBox="1"/>
          <p:nvPr/>
        </p:nvSpPr>
        <p:spPr>
          <a:xfrm>
            <a:off x="1028700" y="7669530"/>
            <a:ext cx="7465903" cy="1588770"/>
          </a:xfrm>
          <a:prstGeom prst="rect">
            <a:avLst/>
          </a:prstGeom>
        </p:spPr>
        <p:txBody>
          <a:bodyPr lIns="0" tIns="0" rIns="0" bIns="0" rtlCol="0" anchor="t">
            <a:spAutoFit/>
          </a:bodyPr>
          <a:lstStyle/>
          <a:p>
            <a:pPr algn="l">
              <a:lnSpc>
                <a:spcPts val="4320"/>
              </a:lnSpc>
            </a:pPr>
            <a:r>
              <a:rPr lang="en-US" sz="2400">
                <a:solidFill>
                  <a:srgbClr val="2D4263"/>
                </a:solidFill>
                <a:latin typeface="Poppins Light"/>
                <a:ea typeface="Poppins Light"/>
                <a:cs typeface="Poppins Light"/>
                <a:sym typeface="Poppins Light"/>
              </a:rPr>
              <a:t>Lorem ipsum dolor sit amet, consectetur adipiscing elit, sed do eiusmod tempor incididunt ut labore et dolore magna aliqua.</a:t>
            </a:r>
          </a:p>
        </p:txBody>
      </p:sp>
      <p:sp>
        <p:nvSpPr>
          <p:cNvPr id="13" name="TextBox 13"/>
          <p:cNvSpPr txBox="1"/>
          <p:nvPr/>
        </p:nvSpPr>
        <p:spPr>
          <a:xfrm>
            <a:off x="9793397" y="7669530"/>
            <a:ext cx="7465903" cy="1588770"/>
          </a:xfrm>
          <a:prstGeom prst="rect">
            <a:avLst/>
          </a:prstGeom>
        </p:spPr>
        <p:txBody>
          <a:bodyPr lIns="0" tIns="0" rIns="0" bIns="0" rtlCol="0" anchor="t">
            <a:spAutoFit/>
          </a:bodyPr>
          <a:lstStyle/>
          <a:p>
            <a:pPr algn="l">
              <a:lnSpc>
                <a:spcPts val="4320"/>
              </a:lnSpc>
            </a:pPr>
            <a:r>
              <a:rPr lang="en-US" sz="2400" dirty="0">
                <a:solidFill>
                  <a:srgbClr val="2D4263"/>
                </a:solidFill>
                <a:latin typeface="Poppins Light"/>
                <a:ea typeface="Poppins Light"/>
                <a:cs typeface="Poppins Light"/>
                <a:sym typeface="Poppins Light"/>
              </a:rPr>
              <a:t>Lorem ipsum dolor sit </a:t>
            </a:r>
            <a:r>
              <a:rPr lang="en-US" sz="2400" dirty="0" err="1">
                <a:solidFill>
                  <a:srgbClr val="2D4263"/>
                </a:solidFill>
                <a:latin typeface="Poppins Light"/>
                <a:ea typeface="Poppins Light"/>
                <a:cs typeface="Poppins Light"/>
                <a:sym typeface="Poppins Light"/>
              </a:rPr>
              <a:t>amet</a:t>
            </a:r>
            <a:r>
              <a:rPr lang="en-US" sz="2400" dirty="0">
                <a:solidFill>
                  <a:srgbClr val="2D4263"/>
                </a:solidFill>
                <a:latin typeface="Poppins Light"/>
                <a:ea typeface="Poppins Light"/>
                <a:cs typeface="Poppins Light"/>
                <a:sym typeface="Poppins Light"/>
              </a:rPr>
              <a:t>, </a:t>
            </a:r>
            <a:r>
              <a:rPr lang="en-US" sz="2400" dirty="0" err="1">
                <a:solidFill>
                  <a:srgbClr val="2D4263"/>
                </a:solidFill>
                <a:latin typeface="Poppins Light"/>
                <a:ea typeface="Poppins Light"/>
                <a:cs typeface="Poppins Light"/>
                <a:sym typeface="Poppins Light"/>
              </a:rPr>
              <a:t>consectetur</a:t>
            </a:r>
            <a:r>
              <a:rPr lang="en-US" sz="2400" dirty="0">
                <a:solidFill>
                  <a:srgbClr val="2D4263"/>
                </a:solidFill>
                <a:latin typeface="Poppins Light"/>
                <a:ea typeface="Poppins Light"/>
                <a:cs typeface="Poppins Light"/>
                <a:sym typeface="Poppins Light"/>
              </a:rPr>
              <a:t> </a:t>
            </a:r>
            <a:r>
              <a:rPr lang="en-US" sz="2400" dirty="0" err="1">
                <a:solidFill>
                  <a:srgbClr val="2D4263"/>
                </a:solidFill>
                <a:latin typeface="Poppins Light"/>
                <a:ea typeface="Poppins Light"/>
                <a:cs typeface="Poppins Light"/>
                <a:sym typeface="Poppins Light"/>
              </a:rPr>
              <a:t>adipiscing</a:t>
            </a:r>
            <a:r>
              <a:rPr lang="en-US" sz="2400" dirty="0">
                <a:solidFill>
                  <a:srgbClr val="2D4263"/>
                </a:solidFill>
                <a:latin typeface="Poppins Light"/>
                <a:ea typeface="Poppins Light"/>
                <a:cs typeface="Poppins Light"/>
                <a:sym typeface="Poppins Light"/>
              </a:rPr>
              <a:t> </a:t>
            </a:r>
            <a:r>
              <a:rPr lang="en-US" sz="2400" dirty="0" err="1">
                <a:solidFill>
                  <a:srgbClr val="2D4263"/>
                </a:solidFill>
                <a:latin typeface="Poppins Light"/>
                <a:ea typeface="Poppins Light"/>
                <a:cs typeface="Poppins Light"/>
                <a:sym typeface="Poppins Light"/>
              </a:rPr>
              <a:t>elit</a:t>
            </a:r>
            <a:r>
              <a:rPr lang="en-US" sz="2400" dirty="0">
                <a:solidFill>
                  <a:srgbClr val="2D4263"/>
                </a:solidFill>
                <a:latin typeface="Poppins Light"/>
                <a:ea typeface="Poppins Light"/>
                <a:cs typeface="Poppins Light"/>
                <a:sym typeface="Poppins Light"/>
              </a:rPr>
              <a:t>, sed do </a:t>
            </a:r>
            <a:r>
              <a:rPr lang="en-US" sz="2400" dirty="0" err="1">
                <a:solidFill>
                  <a:srgbClr val="2D4263"/>
                </a:solidFill>
                <a:latin typeface="Poppins Light"/>
                <a:ea typeface="Poppins Light"/>
                <a:cs typeface="Poppins Light"/>
                <a:sym typeface="Poppins Light"/>
              </a:rPr>
              <a:t>eiusmod</a:t>
            </a:r>
            <a:r>
              <a:rPr lang="en-US" sz="2400" dirty="0">
                <a:solidFill>
                  <a:srgbClr val="2D4263"/>
                </a:solidFill>
                <a:latin typeface="Poppins Light"/>
                <a:ea typeface="Poppins Light"/>
                <a:cs typeface="Poppins Light"/>
                <a:sym typeface="Poppins Light"/>
              </a:rPr>
              <a:t> </a:t>
            </a:r>
            <a:r>
              <a:rPr lang="en-US" sz="2400" dirty="0" err="1">
                <a:solidFill>
                  <a:srgbClr val="2D4263"/>
                </a:solidFill>
                <a:latin typeface="Poppins Light"/>
                <a:ea typeface="Poppins Light"/>
                <a:cs typeface="Poppins Light"/>
                <a:sym typeface="Poppins Light"/>
              </a:rPr>
              <a:t>tempor</a:t>
            </a:r>
            <a:r>
              <a:rPr lang="en-US" sz="2400" dirty="0">
                <a:solidFill>
                  <a:srgbClr val="2D4263"/>
                </a:solidFill>
                <a:latin typeface="Poppins Light"/>
                <a:ea typeface="Poppins Light"/>
                <a:cs typeface="Poppins Light"/>
                <a:sym typeface="Poppins Light"/>
              </a:rPr>
              <a:t> </a:t>
            </a:r>
            <a:r>
              <a:rPr lang="en-US" sz="2400" dirty="0" err="1">
                <a:solidFill>
                  <a:srgbClr val="2D4263"/>
                </a:solidFill>
                <a:latin typeface="Poppins Light"/>
                <a:ea typeface="Poppins Light"/>
                <a:cs typeface="Poppins Light"/>
                <a:sym typeface="Poppins Light"/>
              </a:rPr>
              <a:t>incididunt</a:t>
            </a:r>
            <a:r>
              <a:rPr lang="en-US" sz="2400" dirty="0">
                <a:solidFill>
                  <a:srgbClr val="2D4263"/>
                </a:solidFill>
                <a:latin typeface="Poppins Light"/>
                <a:ea typeface="Poppins Light"/>
                <a:cs typeface="Poppins Light"/>
                <a:sym typeface="Poppins Light"/>
              </a:rPr>
              <a:t> </a:t>
            </a:r>
            <a:r>
              <a:rPr lang="en-US" sz="2400" dirty="0" err="1">
                <a:solidFill>
                  <a:srgbClr val="2D4263"/>
                </a:solidFill>
                <a:latin typeface="Poppins Light"/>
                <a:ea typeface="Poppins Light"/>
                <a:cs typeface="Poppins Light"/>
                <a:sym typeface="Poppins Light"/>
              </a:rPr>
              <a:t>ut</a:t>
            </a:r>
            <a:r>
              <a:rPr lang="en-US" sz="2400" dirty="0">
                <a:solidFill>
                  <a:srgbClr val="2D4263"/>
                </a:solidFill>
                <a:latin typeface="Poppins Light"/>
                <a:ea typeface="Poppins Light"/>
                <a:cs typeface="Poppins Light"/>
                <a:sym typeface="Poppins Light"/>
              </a:rPr>
              <a:t> labore et dolore magna </a:t>
            </a:r>
            <a:r>
              <a:rPr lang="en-US" sz="2400" dirty="0" err="1">
                <a:solidFill>
                  <a:srgbClr val="2D4263"/>
                </a:solidFill>
                <a:latin typeface="Poppins Light"/>
                <a:ea typeface="Poppins Light"/>
                <a:cs typeface="Poppins Light"/>
                <a:sym typeface="Poppins Light"/>
              </a:rPr>
              <a:t>aliqua</a:t>
            </a:r>
            <a:r>
              <a:rPr lang="en-US" sz="2400" dirty="0">
                <a:solidFill>
                  <a:srgbClr val="2D4263"/>
                </a:solidFill>
                <a:latin typeface="Poppins Light"/>
                <a:ea typeface="Poppins Light"/>
                <a:cs typeface="Poppins Light"/>
                <a:sym typeface="Poppins Light"/>
              </a:rPr>
              <a:t>.</a:t>
            </a:r>
          </a:p>
        </p:txBody>
      </p:sp>
      <p:sp>
        <p:nvSpPr>
          <p:cNvPr id="14" name="TextBox 14"/>
          <p:cNvSpPr txBox="1"/>
          <p:nvPr/>
        </p:nvSpPr>
        <p:spPr>
          <a:xfrm>
            <a:off x="16918147" y="9134475"/>
            <a:ext cx="682307" cy="581025"/>
          </a:xfrm>
          <a:prstGeom prst="rect">
            <a:avLst/>
          </a:prstGeom>
        </p:spPr>
        <p:txBody>
          <a:bodyPr lIns="0" tIns="0" rIns="0" bIns="0" rtlCol="0" anchor="t">
            <a:spAutoFit/>
          </a:bodyPr>
          <a:lstStyle/>
          <a:p>
            <a:pPr algn="r">
              <a:lnSpc>
                <a:spcPts val="4800"/>
              </a:lnSpc>
            </a:pPr>
            <a:r>
              <a:rPr lang="en-US" sz="3000">
                <a:solidFill>
                  <a:srgbClr val="2D4263"/>
                </a:solidFill>
                <a:latin typeface="Poppins Medium"/>
                <a:ea typeface="Poppins Medium"/>
                <a:cs typeface="Poppins Medium"/>
                <a:sym typeface="Poppins Medium"/>
              </a:rPr>
              <a:t>11</a:t>
            </a:r>
          </a:p>
        </p:txBody>
      </p:sp>
    </p:spTree>
    <p:extLst>
      <p:ext uri="{BB962C8B-B14F-4D97-AF65-F5344CB8AC3E}">
        <p14:creationId xmlns:p14="http://schemas.microsoft.com/office/powerpoint/2010/main" val="23499406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7666388"/>
            <a:chOff x="0" y="0"/>
            <a:chExt cx="6186311" cy="2593322"/>
          </a:xfrm>
        </p:grpSpPr>
        <p:sp>
          <p:nvSpPr>
            <p:cNvPr id="3" name="Freeform 3"/>
            <p:cNvSpPr/>
            <p:nvPr/>
          </p:nvSpPr>
          <p:spPr>
            <a:xfrm>
              <a:off x="0" y="0"/>
              <a:ext cx="6186311" cy="2593322"/>
            </a:xfrm>
            <a:custGeom>
              <a:avLst/>
              <a:gdLst/>
              <a:ahLst/>
              <a:cxnLst/>
              <a:rect l="l" t="t" r="r" b="b"/>
              <a:pathLst>
                <a:path w="6186311" h="2593322">
                  <a:moveTo>
                    <a:pt x="0" y="0"/>
                  </a:moveTo>
                  <a:lnTo>
                    <a:pt x="6186311" y="0"/>
                  </a:lnTo>
                  <a:lnTo>
                    <a:pt x="6186311" y="2593322"/>
                  </a:lnTo>
                  <a:lnTo>
                    <a:pt x="0" y="2593322"/>
                  </a:lnTo>
                  <a:close/>
                </a:path>
              </a:pathLst>
            </a:custGeom>
            <a:solidFill>
              <a:srgbClr val="EEEEEE"/>
            </a:solidFill>
          </p:spPr>
          <p:txBody>
            <a:bodyPr/>
            <a:lstStyle/>
            <a:p>
              <a:endParaRPr lang="en-US"/>
            </a:p>
          </p:txBody>
        </p:sp>
      </p:grpSp>
      <p:sp>
        <p:nvSpPr>
          <p:cNvPr id="4" name="Freeform 4"/>
          <p:cNvSpPr/>
          <p:nvPr/>
        </p:nvSpPr>
        <p:spPr>
          <a:xfrm>
            <a:off x="10514630" y="1997423"/>
            <a:ext cx="6744670" cy="5668965"/>
          </a:xfrm>
          <a:custGeom>
            <a:avLst/>
            <a:gdLst/>
            <a:ahLst/>
            <a:cxnLst/>
            <a:rect l="l" t="t" r="r" b="b"/>
            <a:pathLst>
              <a:path w="6744670" h="5668965">
                <a:moveTo>
                  <a:pt x="0" y="0"/>
                </a:moveTo>
                <a:lnTo>
                  <a:pt x="6744670" y="0"/>
                </a:lnTo>
                <a:lnTo>
                  <a:pt x="6744670" y="5668965"/>
                </a:lnTo>
                <a:lnTo>
                  <a:pt x="0" y="566896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5" name="TextBox 5"/>
          <p:cNvSpPr txBox="1"/>
          <p:nvPr/>
        </p:nvSpPr>
        <p:spPr>
          <a:xfrm>
            <a:off x="1123950" y="3771900"/>
            <a:ext cx="10592755" cy="2743200"/>
          </a:xfrm>
          <a:prstGeom prst="rect">
            <a:avLst/>
          </a:prstGeom>
        </p:spPr>
        <p:txBody>
          <a:bodyPr lIns="0" tIns="0" rIns="0" bIns="0" rtlCol="0" anchor="t">
            <a:spAutoFit/>
          </a:bodyPr>
          <a:lstStyle/>
          <a:p>
            <a:pPr algn="l">
              <a:lnSpc>
                <a:spcPts val="10800"/>
              </a:lnSpc>
            </a:pPr>
            <a:r>
              <a:rPr lang="en-US" sz="9000" spc="279">
                <a:solidFill>
                  <a:srgbClr val="2D4263"/>
                </a:solidFill>
                <a:latin typeface="Poppins Bold"/>
                <a:ea typeface="Poppins Bold"/>
                <a:cs typeface="Poppins Bold"/>
                <a:sym typeface="Poppins Bold"/>
              </a:rPr>
              <a:t>Thank you </a:t>
            </a:r>
          </a:p>
          <a:p>
            <a:pPr algn="l">
              <a:lnSpc>
                <a:spcPts val="10800"/>
              </a:lnSpc>
            </a:pPr>
            <a:r>
              <a:rPr lang="en-US" sz="9000" spc="279">
                <a:solidFill>
                  <a:srgbClr val="2D4263"/>
                </a:solidFill>
                <a:latin typeface="Poppins Bold"/>
                <a:ea typeface="Poppins Bold"/>
                <a:cs typeface="Poppins Bold"/>
                <a:sym typeface="Poppins Bold"/>
              </a:rPr>
              <a:t>for listening</a:t>
            </a:r>
          </a:p>
        </p:txBody>
      </p:sp>
      <p:sp>
        <p:nvSpPr>
          <p:cNvPr id="6" name="TextBox 6"/>
          <p:cNvSpPr txBox="1"/>
          <p:nvPr/>
        </p:nvSpPr>
        <p:spPr>
          <a:xfrm>
            <a:off x="1123950" y="622935"/>
            <a:ext cx="2903533" cy="405765"/>
          </a:xfrm>
          <a:prstGeom prst="rect">
            <a:avLst/>
          </a:prstGeom>
        </p:spPr>
        <p:txBody>
          <a:bodyPr lIns="0" tIns="0" rIns="0" bIns="0" rtlCol="0" anchor="t">
            <a:spAutoFit/>
          </a:bodyPr>
          <a:lstStyle/>
          <a:p>
            <a:pPr algn="l">
              <a:lnSpc>
                <a:spcPts val="3359"/>
              </a:lnSpc>
            </a:pPr>
            <a:r>
              <a:rPr lang="en-US" sz="2400">
                <a:solidFill>
                  <a:srgbClr val="2D4263"/>
                </a:solidFill>
                <a:latin typeface="Poppins Medium"/>
                <a:ea typeface="Poppins Medium"/>
                <a:cs typeface="Poppins Medium"/>
                <a:sym typeface="Poppins Medium"/>
              </a:rPr>
              <a:t>The End</a:t>
            </a:r>
          </a:p>
        </p:txBody>
      </p:sp>
    </p:spTree>
    <p:extLst>
      <p:ext uri="{BB962C8B-B14F-4D97-AF65-F5344CB8AC3E}">
        <p14:creationId xmlns:p14="http://schemas.microsoft.com/office/powerpoint/2010/main" val="8727662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847771"/>
            <a:chOff x="0" y="0"/>
            <a:chExt cx="6186311" cy="286777"/>
          </a:xfrm>
        </p:grpSpPr>
        <p:sp>
          <p:nvSpPr>
            <p:cNvPr id="3" name="Freeform 3"/>
            <p:cNvSpPr/>
            <p:nvPr/>
          </p:nvSpPr>
          <p:spPr>
            <a:xfrm>
              <a:off x="0" y="0"/>
              <a:ext cx="6186311" cy="286777"/>
            </a:xfrm>
            <a:custGeom>
              <a:avLst/>
              <a:gdLst/>
              <a:ahLst/>
              <a:cxnLst/>
              <a:rect l="l" t="t" r="r" b="b"/>
              <a:pathLst>
                <a:path w="6186311" h="286777">
                  <a:moveTo>
                    <a:pt x="0" y="0"/>
                  </a:moveTo>
                  <a:lnTo>
                    <a:pt x="6186311" y="0"/>
                  </a:lnTo>
                  <a:lnTo>
                    <a:pt x="6186311" y="286777"/>
                  </a:lnTo>
                  <a:lnTo>
                    <a:pt x="0" y="286777"/>
                  </a:lnTo>
                  <a:close/>
                </a:path>
              </a:pathLst>
            </a:custGeom>
            <a:solidFill>
              <a:srgbClr val="EEEEEE"/>
            </a:solidFill>
          </p:spPr>
          <p:txBody>
            <a:bodyPr/>
            <a:lstStyle/>
            <a:p>
              <a:endParaRPr lang="en-US"/>
            </a:p>
          </p:txBody>
        </p:sp>
      </p:grpSp>
      <p:grpSp>
        <p:nvGrpSpPr>
          <p:cNvPr id="4" name="Group 4"/>
          <p:cNvGrpSpPr/>
          <p:nvPr/>
        </p:nvGrpSpPr>
        <p:grpSpPr>
          <a:xfrm>
            <a:off x="0" y="0"/>
            <a:ext cx="847771" cy="847771"/>
            <a:chOff x="0" y="0"/>
            <a:chExt cx="1913890" cy="1913890"/>
          </a:xfrm>
        </p:grpSpPr>
        <p:sp>
          <p:nvSpPr>
            <p:cNvPr id="5" name="Freeform 5"/>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C84B31"/>
            </a:solidFill>
          </p:spPr>
          <p:txBody>
            <a:bodyPr/>
            <a:lstStyle/>
            <a:p>
              <a:endParaRPr lang="en-US"/>
            </a:p>
          </p:txBody>
        </p:sp>
      </p:grpSp>
      <p:sp>
        <p:nvSpPr>
          <p:cNvPr id="6" name="Freeform 6"/>
          <p:cNvSpPr/>
          <p:nvPr/>
        </p:nvSpPr>
        <p:spPr>
          <a:xfrm>
            <a:off x="6819713" y="2303618"/>
            <a:ext cx="3179186" cy="3124200"/>
          </a:xfrm>
          <a:custGeom>
            <a:avLst/>
            <a:gdLst/>
            <a:ahLst/>
            <a:cxnLst/>
            <a:rect l="l" t="t" r="r" b="b"/>
            <a:pathLst>
              <a:path w="3179186" h="3124200">
                <a:moveTo>
                  <a:pt x="0" y="0"/>
                </a:moveTo>
                <a:lnTo>
                  <a:pt x="3179186" y="0"/>
                </a:lnTo>
                <a:lnTo>
                  <a:pt x="3179186" y="3124200"/>
                </a:lnTo>
                <a:lnTo>
                  <a:pt x="0" y="31242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7" name="Freeform 7"/>
          <p:cNvSpPr/>
          <p:nvPr/>
        </p:nvSpPr>
        <p:spPr>
          <a:xfrm>
            <a:off x="1053581" y="2303618"/>
            <a:ext cx="3354141" cy="3124200"/>
          </a:xfrm>
          <a:custGeom>
            <a:avLst/>
            <a:gdLst/>
            <a:ahLst/>
            <a:cxnLst/>
            <a:rect l="l" t="t" r="r" b="b"/>
            <a:pathLst>
              <a:path w="3354141" h="3124200">
                <a:moveTo>
                  <a:pt x="0" y="0"/>
                </a:moveTo>
                <a:lnTo>
                  <a:pt x="3354141" y="0"/>
                </a:lnTo>
                <a:lnTo>
                  <a:pt x="3354141" y="3124200"/>
                </a:lnTo>
                <a:lnTo>
                  <a:pt x="0" y="31242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8" name="Freeform 8"/>
          <p:cNvSpPr/>
          <p:nvPr/>
        </p:nvSpPr>
        <p:spPr>
          <a:xfrm>
            <a:off x="12610726" y="2303618"/>
            <a:ext cx="4063959" cy="3124200"/>
          </a:xfrm>
          <a:custGeom>
            <a:avLst/>
            <a:gdLst/>
            <a:ahLst/>
            <a:cxnLst/>
            <a:rect l="l" t="t" r="r" b="b"/>
            <a:pathLst>
              <a:path w="4063959" h="3124200">
                <a:moveTo>
                  <a:pt x="0" y="0"/>
                </a:moveTo>
                <a:lnTo>
                  <a:pt x="4063959" y="0"/>
                </a:lnTo>
                <a:lnTo>
                  <a:pt x="4063959" y="3124200"/>
                </a:lnTo>
                <a:lnTo>
                  <a:pt x="0" y="31242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9" name="TextBox 9"/>
          <p:cNvSpPr txBox="1"/>
          <p:nvPr/>
        </p:nvSpPr>
        <p:spPr>
          <a:xfrm>
            <a:off x="1123950" y="242910"/>
            <a:ext cx="10592755" cy="361950"/>
          </a:xfrm>
          <a:prstGeom prst="rect">
            <a:avLst/>
          </a:prstGeom>
        </p:spPr>
        <p:txBody>
          <a:bodyPr lIns="0" tIns="0" rIns="0" bIns="0" rtlCol="0" anchor="t">
            <a:spAutoFit/>
          </a:bodyPr>
          <a:lstStyle/>
          <a:p>
            <a:pPr algn="l">
              <a:lnSpc>
                <a:spcPts val="2879"/>
              </a:lnSpc>
            </a:pPr>
            <a:r>
              <a:rPr lang="en-US" sz="2400" spc="74">
                <a:solidFill>
                  <a:srgbClr val="2D4263"/>
                </a:solidFill>
                <a:latin typeface="Poppins Medium"/>
                <a:ea typeface="Poppins Medium"/>
                <a:cs typeface="Poppins Medium"/>
                <a:sym typeface="Poppins Medium"/>
              </a:rPr>
              <a:t>Conclusion &amp; Discussions</a:t>
            </a:r>
          </a:p>
        </p:txBody>
      </p:sp>
      <p:sp>
        <p:nvSpPr>
          <p:cNvPr id="10" name="TextBox 10"/>
          <p:cNvSpPr txBox="1"/>
          <p:nvPr/>
        </p:nvSpPr>
        <p:spPr>
          <a:xfrm>
            <a:off x="154759" y="242910"/>
            <a:ext cx="538253" cy="361950"/>
          </a:xfrm>
          <a:prstGeom prst="rect">
            <a:avLst/>
          </a:prstGeom>
        </p:spPr>
        <p:txBody>
          <a:bodyPr lIns="0" tIns="0" rIns="0" bIns="0" rtlCol="0" anchor="t">
            <a:spAutoFit/>
          </a:bodyPr>
          <a:lstStyle/>
          <a:p>
            <a:pPr algn="ctr">
              <a:lnSpc>
                <a:spcPts val="2879"/>
              </a:lnSpc>
            </a:pPr>
            <a:r>
              <a:rPr lang="en-US" sz="2400" spc="74">
                <a:solidFill>
                  <a:srgbClr val="EEEEEE"/>
                </a:solidFill>
                <a:latin typeface="Poppins Medium"/>
                <a:ea typeface="Poppins Medium"/>
                <a:cs typeface="Poppins Medium"/>
                <a:sym typeface="Poppins Medium"/>
              </a:rPr>
              <a:t>V</a:t>
            </a:r>
          </a:p>
        </p:txBody>
      </p:sp>
      <p:sp>
        <p:nvSpPr>
          <p:cNvPr id="11" name="TextBox 11"/>
          <p:cNvSpPr txBox="1"/>
          <p:nvPr/>
        </p:nvSpPr>
        <p:spPr>
          <a:xfrm>
            <a:off x="1053581" y="5845631"/>
            <a:ext cx="4648574" cy="581025"/>
          </a:xfrm>
          <a:prstGeom prst="rect">
            <a:avLst/>
          </a:prstGeom>
        </p:spPr>
        <p:txBody>
          <a:bodyPr lIns="0" tIns="0" rIns="0" bIns="0" rtlCol="0" anchor="t">
            <a:spAutoFit/>
          </a:bodyPr>
          <a:lstStyle/>
          <a:p>
            <a:pPr algn="l">
              <a:lnSpc>
                <a:spcPts val="4800"/>
              </a:lnSpc>
            </a:pPr>
            <a:r>
              <a:rPr lang="en-US" sz="3000">
                <a:solidFill>
                  <a:srgbClr val="2D4263"/>
                </a:solidFill>
                <a:latin typeface="Poppins Medium"/>
                <a:ea typeface="Poppins Medium"/>
                <a:cs typeface="Poppins Medium"/>
                <a:sym typeface="Poppins Medium"/>
              </a:rPr>
              <a:t>Title</a:t>
            </a:r>
          </a:p>
        </p:txBody>
      </p:sp>
      <p:sp>
        <p:nvSpPr>
          <p:cNvPr id="12" name="TextBox 12"/>
          <p:cNvSpPr txBox="1"/>
          <p:nvPr/>
        </p:nvSpPr>
        <p:spPr>
          <a:xfrm>
            <a:off x="1053581" y="6583680"/>
            <a:ext cx="4648574" cy="2674620"/>
          </a:xfrm>
          <a:prstGeom prst="rect">
            <a:avLst/>
          </a:prstGeom>
        </p:spPr>
        <p:txBody>
          <a:bodyPr lIns="0" tIns="0" rIns="0" bIns="0" rtlCol="0" anchor="t">
            <a:spAutoFit/>
          </a:bodyPr>
          <a:lstStyle/>
          <a:p>
            <a:pPr algn="l">
              <a:lnSpc>
                <a:spcPts val="4320"/>
              </a:lnSpc>
            </a:pPr>
            <a:r>
              <a:rPr lang="en-US" sz="2400" dirty="0">
                <a:solidFill>
                  <a:srgbClr val="2D4263"/>
                </a:solidFill>
                <a:latin typeface="Poppins Light"/>
                <a:ea typeface="Poppins Light"/>
                <a:cs typeface="Poppins Light"/>
                <a:sym typeface="Poppins Light"/>
              </a:rPr>
              <a:t>Lorem ipsum dolor sit </a:t>
            </a:r>
            <a:r>
              <a:rPr lang="en-US" sz="2400" dirty="0" err="1">
                <a:solidFill>
                  <a:srgbClr val="2D4263"/>
                </a:solidFill>
                <a:latin typeface="Poppins Light"/>
                <a:ea typeface="Poppins Light"/>
                <a:cs typeface="Poppins Light"/>
                <a:sym typeface="Poppins Light"/>
              </a:rPr>
              <a:t>amet</a:t>
            </a:r>
            <a:r>
              <a:rPr lang="en-US" sz="2400" dirty="0">
                <a:solidFill>
                  <a:srgbClr val="2D4263"/>
                </a:solidFill>
                <a:latin typeface="Poppins Light"/>
                <a:ea typeface="Poppins Light"/>
                <a:cs typeface="Poppins Light"/>
                <a:sym typeface="Poppins Light"/>
              </a:rPr>
              <a:t>, </a:t>
            </a:r>
            <a:r>
              <a:rPr lang="en-US" sz="2400" dirty="0" err="1">
                <a:solidFill>
                  <a:srgbClr val="2D4263"/>
                </a:solidFill>
                <a:latin typeface="Poppins Light"/>
                <a:ea typeface="Poppins Light"/>
                <a:cs typeface="Poppins Light"/>
                <a:sym typeface="Poppins Light"/>
              </a:rPr>
              <a:t>consectetur</a:t>
            </a:r>
            <a:r>
              <a:rPr lang="en-US" sz="2400" dirty="0">
                <a:solidFill>
                  <a:srgbClr val="2D4263"/>
                </a:solidFill>
                <a:latin typeface="Poppins Light"/>
                <a:ea typeface="Poppins Light"/>
                <a:cs typeface="Poppins Light"/>
                <a:sym typeface="Poppins Light"/>
              </a:rPr>
              <a:t> </a:t>
            </a:r>
            <a:r>
              <a:rPr lang="en-US" sz="2400" dirty="0" err="1">
                <a:solidFill>
                  <a:srgbClr val="2D4263"/>
                </a:solidFill>
                <a:latin typeface="Poppins Light"/>
                <a:ea typeface="Poppins Light"/>
                <a:cs typeface="Poppins Light"/>
                <a:sym typeface="Poppins Light"/>
              </a:rPr>
              <a:t>adipiscing</a:t>
            </a:r>
            <a:r>
              <a:rPr lang="en-US" sz="2400" dirty="0">
                <a:solidFill>
                  <a:srgbClr val="2D4263"/>
                </a:solidFill>
                <a:latin typeface="Poppins Light"/>
                <a:ea typeface="Poppins Light"/>
                <a:cs typeface="Poppins Light"/>
                <a:sym typeface="Poppins Light"/>
              </a:rPr>
              <a:t> </a:t>
            </a:r>
            <a:r>
              <a:rPr lang="en-US" sz="2400" dirty="0" err="1">
                <a:solidFill>
                  <a:srgbClr val="2D4263"/>
                </a:solidFill>
                <a:latin typeface="Poppins Light"/>
                <a:ea typeface="Poppins Light"/>
                <a:cs typeface="Poppins Light"/>
                <a:sym typeface="Poppins Light"/>
              </a:rPr>
              <a:t>elit</a:t>
            </a:r>
            <a:r>
              <a:rPr lang="en-US" sz="2400" dirty="0">
                <a:solidFill>
                  <a:srgbClr val="2D4263"/>
                </a:solidFill>
                <a:latin typeface="Poppins Light"/>
                <a:ea typeface="Poppins Light"/>
                <a:cs typeface="Poppins Light"/>
                <a:sym typeface="Poppins Light"/>
              </a:rPr>
              <a:t>, sed do </a:t>
            </a:r>
            <a:r>
              <a:rPr lang="en-US" sz="2400" dirty="0" err="1">
                <a:solidFill>
                  <a:srgbClr val="2D4263"/>
                </a:solidFill>
                <a:latin typeface="Poppins Light"/>
                <a:ea typeface="Poppins Light"/>
                <a:cs typeface="Poppins Light"/>
                <a:sym typeface="Poppins Light"/>
              </a:rPr>
              <a:t>eiusmod</a:t>
            </a:r>
            <a:r>
              <a:rPr lang="en-US" sz="2400" dirty="0">
                <a:solidFill>
                  <a:srgbClr val="2D4263"/>
                </a:solidFill>
                <a:latin typeface="Poppins Light"/>
                <a:ea typeface="Poppins Light"/>
                <a:cs typeface="Poppins Light"/>
                <a:sym typeface="Poppins Light"/>
              </a:rPr>
              <a:t> </a:t>
            </a:r>
            <a:r>
              <a:rPr lang="en-US" sz="2400" dirty="0" err="1">
                <a:solidFill>
                  <a:srgbClr val="2D4263"/>
                </a:solidFill>
                <a:latin typeface="Poppins Light"/>
                <a:ea typeface="Poppins Light"/>
                <a:cs typeface="Poppins Light"/>
                <a:sym typeface="Poppins Light"/>
              </a:rPr>
              <a:t>tempor</a:t>
            </a:r>
            <a:r>
              <a:rPr lang="en-US" sz="2400" dirty="0">
                <a:solidFill>
                  <a:srgbClr val="2D4263"/>
                </a:solidFill>
                <a:latin typeface="Poppins Light"/>
                <a:ea typeface="Poppins Light"/>
                <a:cs typeface="Poppins Light"/>
                <a:sym typeface="Poppins Light"/>
              </a:rPr>
              <a:t> </a:t>
            </a:r>
            <a:r>
              <a:rPr lang="en-US" sz="2400" dirty="0" err="1">
                <a:solidFill>
                  <a:srgbClr val="2D4263"/>
                </a:solidFill>
                <a:latin typeface="Poppins Light"/>
                <a:ea typeface="Poppins Light"/>
                <a:cs typeface="Poppins Light"/>
                <a:sym typeface="Poppins Light"/>
              </a:rPr>
              <a:t>incididunt</a:t>
            </a:r>
            <a:r>
              <a:rPr lang="en-US" sz="2400" dirty="0">
                <a:solidFill>
                  <a:srgbClr val="2D4263"/>
                </a:solidFill>
                <a:latin typeface="Poppins Light"/>
                <a:ea typeface="Poppins Light"/>
                <a:cs typeface="Poppins Light"/>
                <a:sym typeface="Poppins Light"/>
              </a:rPr>
              <a:t> </a:t>
            </a:r>
            <a:r>
              <a:rPr lang="en-US" sz="2400" dirty="0" err="1">
                <a:solidFill>
                  <a:srgbClr val="2D4263"/>
                </a:solidFill>
                <a:latin typeface="Poppins Light"/>
                <a:ea typeface="Poppins Light"/>
                <a:cs typeface="Poppins Light"/>
                <a:sym typeface="Poppins Light"/>
              </a:rPr>
              <a:t>ut</a:t>
            </a:r>
            <a:r>
              <a:rPr lang="en-US" sz="2400" dirty="0">
                <a:solidFill>
                  <a:srgbClr val="2D4263"/>
                </a:solidFill>
                <a:latin typeface="Poppins Light"/>
                <a:ea typeface="Poppins Light"/>
                <a:cs typeface="Poppins Light"/>
                <a:sym typeface="Poppins Light"/>
              </a:rPr>
              <a:t> labore et dolore magna </a:t>
            </a:r>
            <a:r>
              <a:rPr lang="en-US" sz="2400" dirty="0" err="1">
                <a:solidFill>
                  <a:srgbClr val="2D4263"/>
                </a:solidFill>
                <a:latin typeface="Poppins Light"/>
                <a:ea typeface="Poppins Light"/>
                <a:cs typeface="Poppins Light"/>
                <a:sym typeface="Poppins Light"/>
              </a:rPr>
              <a:t>aliqua</a:t>
            </a:r>
            <a:r>
              <a:rPr lang="en-US" sz="2400" dirty="0">
                <a:solidFill>
                  <a:srgbClr val="2D4263"/>
                </a:solidFill>
                <a:latin typeface="Poppins Light"/>
                <a:ea typeface="Poppins Light"/>
                <a:cs typeface="Poppins Light"/>
                <a:sym typeface="Poppins Light"/>
              </a:rPr>
              <a:t>.</a:t>
            </a:r>
          </a:p>
        </p:txBody>
      </p:sp>
      <p:sp>
        <p:nvSpPr>
          <p:cNvPr id="13" name="TextBox 13"/>
          <p:cNvSpPr txBox="1"/>
          <p:nvPr/>
        </p:nvSpPr>
        <p:spPr>
          <a:xfrm>
            <a:off x="6819713" y="5845631"/>
            <a:ext cx="4648574" cy="581025"/>
          </a:xfrm>
          <a:prstGeom prst="rect">
            <a:avLst/>
          </a:prstGeom>
        </p:spPr>
        <p:txBody>
          <a:bodyPr lIns="0" tIns="0" rIns="0" bIns="0" rtlCol="0" anchor="t">
            <a:spAutoFit/>
          </a:bodyPr>
          <a:lstStyle/>
          <a:p>
            <a:pPr algn="l">
              <a:lnSpc>
                <a:spcPts val="4800"/>
              </a:lnSpc>
            </a:pPr>
            <a:r>
              <a:rPr lang="en-US" sz="3000">
                <a:solidFill>
                  <a:srgbClr val="2D4263"/>
                </a:solidFill>
                <a:latin typeface="Poppins Medium"/>
                <a:ea typeface="Poppins Medium"/>
                <a:cs typeface="Poppins Medium"/>
                <a:sym typeface="Poppins Medium"/>
              </a:rPr>
              <a:t>Title</a:t>
            </a:r>
          </a:p>
        </p:txBody>
      </p:sp>
      <p:sp>
        <p:nvSpPr>
          <p:cNvPr id="14" name="TextBox 14"/>
          <p:cNvSpPr txBox="1"/>
          <p:nvPr/>
        </p:nvSpPr>
        <p:spPr>
          <a:xfrm>
            <a:off x="6819713" y="6583680"/>
            <a:ext cx="4648574" cy="2674620"/>
          </a:xfrm>
          <a:prstGeom prst="rect">
            <a:avLst/>
          </a:prstGeom>
        </p:spPr>
        <p:txBody>
          <a:bodyPr lIns="0" tIns="0" rIns="0" bIns="0" rtlCol="0" anchor="t">
            <a:spAutoFit/>
          </a:bodyPr>
          <a:lstStyle/>
          <a:p>
            <a:pPr algn="l">
              <a:lnSpc>
                <a:spcPts val="4320"/>
              </a:lnSpc>
            </a:pPr>
            <a:r>
              <a:rPr lang="en-US" sz="2400">
                <a:solidFill>
                  <a:srgbClr val="2D4263"/>
                </a:solidFill>
                <a:latin typeface="Poppins Light"/>
                <a:ea typeface="Poppins Light"/>
                <a:cs typeface="Poppins Light"/>
                <a:sym typeface="Poppins Light"/>
              </a:rPr>
              <a:t>Lorem ipsum dolor sit amet, consectetur adipiscing elit, sed do eiusmod tempor incididunt ut labore et dolore magna aliqua.</a:t>
            </a:r>
          </a:p>
        </p:txBody>
      </p:sp>
      <p:sp>
        <p:nvSpPr>
          <p:cNvPr id="15" name="TextBox 15"/>
          <p:cNvSpPr txBox="1"/>
          <p:nvPr/>
        </p:nvSpPr>
        <p:spPr>
          <a:xfrm>
            <a:off x="12610726" y="5845631"/>
            <a:ext cx="4648574" cy="581025"/>
          </a:xfrm>
          <a:prstGeom prst="rect">
            <a:avLst/>
          </a:prstGeom>
        </p:spPr>
        <p:txBody>
          <a:bodyPr lIns="0" tIns="0" rIns="0" bIns="0" rtlCol="0" anchor="t">
            <a:spAutoFit/>
          </a:bodyPr>
          <a:lstStyle/>
          <a:p>
            <a:pPr algn="l">
              <a:lnSpc>
                <a:spcPts val="4800"/>
              </a:lnSpc>
            </a:pPr>
            <a:r>
              <a:rPr lang="en-US" sz="3000">
                <a:solidFill>
                  <a:srgbClr val="2D4263"/>
                </a:solidFill>
                <a:latin typeface="Poppins Medium"/>
                <a:ea typeface="Poppins Medium"/>
                <a:cs typeface="Poppins Medium"/>
                <a:sym typeface="Poppins Medium"/>
              </a:rPr>
              <a:t>Title</a:t>
            </a:r>
          </a:p>
        </p:txBody>
      </p:sp>
      <p:sp>
        <p:nvSpPr>
          <p:cNvPr id="16" name="TextBox 16"/>
          <p:cNvSpPr txBox="1"/>
          <p:nvPr/>
        </p:nvSpPr>
        <p:spPr>
          <a:xfrm>
            <a:off x="12610726" y="6583680"/>
            <a:ext cx="4648574" cy="2674620"/>
          </a:xfrm>
          <a:prstGeom prst="rect">
            <a:avLst/>
          </a:prstGeom>
        </p:spPr>
        <p:txBody>
          <a:bodyPr lIns="0" tIns="0" rIns="0" bIns="0" rtlCol="0" anchor="t">
            <a:spAutoFit/>
          </a:bodyPr>
          <a:lstStyle/>
          <a:p>
            <a:pPr algn="l">
              <a:lnSpc>
                <a:spcPts val="4320"/>
              </a:lnSpc>
            </a:pPr>
            <a:r>
              <a:rPr lang="en-US" sz="2400">
                <a:solidFill>
                  <a:srgbClr val="2D4263"/>
                </a:solidFill>
                <a:latin typeface="Poppins Light"/>
                <a:ea typeface="Poppins Light"/>
                <a:cs typeface="Poppins Light"/>
                <a:sym typeface="Poppins Light"/>
              </a:rPr>
              <a:t>Lorem ipsum dolor sit amet, consectetur adipiscing elit, sed do eiusmod tempor incididunt ut labore et dolore magna aliqua.</a:t>
            </a:r>
          </a:p>
        </p:txBody>
      </p:sp>
      <p:sp>
        <p:nvSpPr>
          <p:cNvPr id="17" name="TextBox 17"/>
          <p:cNvSpPr txBox="1"/>
          <p:nvPr/>
        </p:nvSpPr>
        <p:spPr>
          <a:xfrm>
            <a:off x="16918147" y="9134475"/>
            <a:ext cx="682307" cy="581025"/>
          </a:xfrm>
          <a:prstGeom prst="rect">
            <a:avLst/>
          </a:prstGeom>
        </p:spPr>
        <p:txBody>
          <a:bodyPr lIns="0" tIns="0" rIns="0" bIns="0" rtlCol="0" anchor="t">
            <a:spAutoFit/>
          </a:bodyPr>
          <a:lstStyle/>
          <a:p>
            <a:pPr algn="r">
              <a:lnSpc>
                <a:spcPts val="4800"/>
              </a:lnSpc>
            </a:pPr>
            <a:r>
              <a:rPr lang="en-US" sz="3000">
                <a:solidFill>
                  <a:srgbClr val="2D4263"/>
                </a:solidFill>
                <a:latin typeface="Poppins Medium"/>
                <a:ea typeface="Poppins Medium"/>
                <a:cs typeface="Poppins Medium"/>
                <a:sym typeface="Poppins Medium"/>
              </a:rPr>
              <a:t>14</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847771"/>
            <a:chOff x="0" y="0"/>
            <a:chExt cx="6186311" cy="286777"/>
          </a:xfrm>
        </p:grpSpPr>
        <p:sp>
          <p:nvSpPr>
            <p:cNvPr id="3" name="Freeform 3"/>
            <p:cNvSpPr/>
            <p:nvPr/>
          </p:nvSpPr>
          <p:spPr>
            <a:xfrm>
              <a:off x="0" y="0"/>
              <a:ext cx="6186311" cy="286777"/>
            </a:xfrm>
            <a:custGeom>
              <a:avLst/>
              <a:gdLst/>
              <a:ahLst/>
              <a:cxnLst/>
              <a:rect l="l" t="t" r="r" b="b"/>
              <a:pathLst>
                <a:path w="6186311" h="286777">
                  <a:moveTo>
                    <a:pt x="0" y="0"/>
                  </a:moveTo>
                  <a:lnTo>
                    <a:pt x="6186311" y="0"/>
                  </a:lnTo>
                  <a:lnTo>
                    <a:pt x="6186311" y="286777"/>
                  </a:lnTo>
                  <a:lnTo>
                    <a:pt x="0" y="286777"/>
                  </a:lnTo>
                  <a:close/>
                </a:path>
              </a:pathLst>
            </a:custGeom>
            <a:solidFill>
              <a:srgbClr val="EEEEEE"/>
            </a:solidFill>
          </p:spPr>
          <p:txBody>
            <a:bodyPr/>
            <a:lstStyle/>
            <a:p>
              <a:endParaRPr lang="en-US"/>
            </a:p>
          </p:txBody>
        </p:sp>
      </p:grpSp>
      <p:grpSp>
        <p:nvGrpSpPr>
          <p:cNvPr id="4" name="Group 4"/>
          <p:cNvGrpSpPr/>
          <p:nvPr/>
        </p:nvGrpSpPr>
        <p:grpSpPr>
          <a:xfrm>
            <a:off x="0" y="0"/>
            <a:ext cx="847771" cy="847771"/>
            <a:chOff x="0" y="0"/>
            <a:chExt cx="1913890" cy="1913890"/>
          </a:xfrm>
        </p:grpSpPr>
        <p:sp>
          <p:nvSpPr>
            <p:cNvPr id="5" name="Freeform 5"/>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C84B31"/>
            </a:solidFill>
          </p:spPr>
          <p:txBody>
            <a:bodyPr/>
            <a:lstStyle/>
            <a:p>
              <a:endParaRPr lang="en-US"/>
            </a:p>
          </p:txBody>
        </p:sp>
      </p:grpSp>
      <p:sp>
        <p:nvSpPr>
          <p:cNvPr id="6" name="Freeform 6"/>
          <p:cNvSpPr/>
          <p:nvPr/>
        </p:nvSpPr>
        <p:spPr>
          <a:xfrm>
            <a:off x="693012" y="2281511"/>
            <a:ext cx="8450988" cy="8005489"/>
          </a:xfrm>
          <a:custGeom>
            <a:avLst/>
            <a:gdLst/>
            <a:ahLst/>
            <a:cxnLst/>
            <a:rect l="l" t="t" r="r" b="b"/>
            <a:pathLst>
              <a:path w="8450988" h="8005489">
                <a:moveTo>
                  <a:pt x="0" y="0"/>
                </a:moveTo>
                <a:lnTo>
                  <a:pt x="8450988" y="0"/>
                </a:lnTo>
                <a:lnTo>
                  <a:pt x="8450988" y="8005489"/>
                </a:lnTo>
                <a:lnTo>
                  <a:pt x="0" y="800548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7" name="TextBox 7"/>
          <p:cNvSpPr txBox="1"/>
          <p:nvPr/>
        </p:nvSpPr>
        <p:spPr>
          <a:xfrm>
            <a:off x="1123950" y="242910"/>
            <a:ext cx="10592755" cy="371255"/>
          </a:xfrm>
          <a:prstGeom prst="rect">
            <a:avLst/>
          </a:prstGeom>
        </p:spPr>
        <p:txBody>
          <a:bodyPr lIns="0" tIns="0" rIns="0" bIns="0" rtlCol="0" anchor="t">
            <a:spAutoFit/>
          </a:bodyPr>
          <a:lstStyle/>
          <a:p>
            <a:pPr>
              <a:lnSpc>
                <a:spcPts val="2879"/>
              </a:lnSpc>
            </a:pPr>
            <a:r>
              <a:rPr lang="en-US" sz="2400" spc="74" dirty="0">
                <a:solidFill>
                  <a:srgbClr val="2D4263"/>
                </a:solidFill>
                <a:latin typeface="Poppins Medium"/>
                <a:ea typeface="Poppins Medium"/>
                <a:cs typeface="Poppins Medium"/>
                <a:sym typeface="Poppins Medium"/>
              </a:rPr>
              <a:t>Conclusion &amp; Discussions</a:t>
            </a:r>
          </a:p>
        </p:txBody>
      </p:sp>
      <p:sp>
        <p:nvSpPr>
          <p:cNvPr id="8" name="TextBox 8"/>
          <p:cNvSpPr txBox="1"/>
          <p:nvPr/>
        </p:nvSpPr>
        <p:spPr>
          <a:xfrm>
            <a:off x="154759" y="242910"/>
            <a:ext cx="538253" cy="361950"/>
          </a:xfrm>
          <a:prstGeom prst="rect">
            <a:avLst/>
          </a:prstGeom>
        </p:spPr>
        <p:txBody>
          <a:bodyPr lIns="0" tIns="0" rIns="0" bIns="0" rtlCol="0" anchor="t">
            <a:spAutoFit/>
          </a:bodyPr>
          <a:lstStyle/>
          <a:p>
            <a:pPr algn="ctr">
              <a:lnSpc>
                <a:spcPts val="2879"/>
              </a:lnSpc>
            </a:pPr>
            <a:r>
              <a:rPr lang="en-US" sz="2400" spc="74">
                <a:solidFill>
                  <a:srgbClr val="EEEEEE"/>
                </a:solidFill>
                <a:latin typeface="Poppins Medium"/>
                <a:ea typeface="Poppins Medium"/>
                <a:cs typeface="Poppins Medium"/>
                <a:sym typeface="Poppins Medium"/>
              </a:rPr>
              <a:t>IV</a:t>
            </a:r>
          </a:p>
        </p:txBody>
      </p:sp>
      <p:sp>
        <p:nvSpPr>
          <p:cNvPr id="9" name="TextBox 9"/>
          <p:cNvSpPr txBox="1"/>
          <p:nvPr/>
        </p:nvSpPr>
        <p:spPr>
          <a:xfrm>
            <a:off x="8763000" y="1438275"/>
            <a:ext cx="6074859" cy="583514"/>
          </a:xfrm>
          <a:prstGeom prst="rect">
            <a:avLst/>
          </a:prstGeom>
        </p:spPr>
        <p:txBody>
          <a:bodyPr wrap="square" lIns="0" tIns="0" rIns="0" bIns="0" rtlCol="0" anchor="t">
            <a:spAutoFit/>
          </a:bodyPr>
          <a:lstStyle/>
          <a:p>
            <a:pPr algn="l">
              <a:lnSpc>
                <a:spcPts val="4800"/>
              </a:lnSpc>
            </a:pPr>
            <a:r>
              <a:rPr lang="en-US" sz="3000" dirty="0">
                <a:solidFill>
                  <a:srgbClr val="2D4263"/>
                </a:solidFill>
                <a:latin typeface="Poppins Medium"/>
                <a:ea typeface="Poppins Medium"/>
                <a:cs typeface="Poppins Medium"/>
                <a:sym typeface="Poppins Medium"/>
              </a:rPr>
              <a:t>Features Implemented</a:t>
            </a:r>
          </a:p>
        </p:txBody>
      </p:sp>
      <p:sp>
        <p:nvSpPr>
          <p:cNvPr id="10" name="TextBox 10"/>
          <p:cNvSpPr txBox="1"/>
          <p:nvPr/>
        </p:nvSpPr>
        <p:spPr>
          <a:xfrm>
            <a:off x="8808313" y="2176324"/>
            <a:ext cx="8450987" cy="1595576"/>
          </a:xfrm>
          <a:prstGeom prst="rect">
            <a:avLst/>
          </a:prstGeom>
        </p:spPr>
        <p:txBody>
          <a:bodyPr wrap="square" lIns="0" tIns="0" rIns="0" bIns="0" rtlCol="0" anchor="t">
            <a:spAutoFit/>
          </a:bodyPr>
          <a:lstStyle/>
          <a:p>
            <a:pPr algn="l">
              <a:lnSpc>
                <a:spcPts val="4320"/>
              </a:lnSpc>
            </a:pPr>
            <a:r>
              <a:rPr lang="en-US" sz="2400" dirty="0">
                <a:solidFill>
                  <a:srgbClr val="2D4263"/>
                </a:solidFill>
                <a:latin typeface="Poppins Light"/>
                <a:ea typeface="Poppins Light"/>
                <a:cs typeface="Poppins Light"/>
                <a:sym typeface="Poppins Light"/>
              </a:rPr>
              <a:t>Lorem ipsum dolor sit </a:t>
            </a:r>
            <a:r>
              <a:rPr lang="en-US" sz="2400" dirty="0" err="1">
                <a:solidFill>
                  <a:srgbClr val="2D4263"/>
                </a:solidFill>
                <a:latin typeface="Poppins Light"/>
                <a:ea typeface="Poppins Light"/>
                <a:cs typeface="Poppins Light"/>
                <a:sym typeface="Poppins Light"/>
              </a:rPr>
              <a:t>amet</a:t>
            </a:r>
            <a:r>
              <a:rPr lang="en-US" sz="2400" dirty="0">
                <a:solidFill>
                  <a:srgbClr val="2D4263"/>
                </a:solidFill>
                <a:latin typeface="Poppins Light"/>
                <a:ea typeface="Poppins Light"/>
                <a:cs typeface="Poppins Light"/>
                <a:sym typeface="Poppins Light"/>
              </a:rPr>
              <a:t>, </a:t>
            </a:r>
            <a:r>
              <a:rPr lang="en-US" sz="2400" dirty="0" err="1">
                <a:solidFill>
                  <a:srgbClr val="2D4263"/>
                </a:solidFill>
                <a:latin typeface="Poppins Light"/>
                <a:ea typeface="Poppins Light"/>
                <a:cs typeface="Poppins Light"/>
                <a:sym typeface="Poppins Light"/>
              </a:rPr>
              <a:t>consectetur</a:t>
            </a:r>
            <a:r>
              <a:rPr lang="en-US" sz="2400" dirty="0">
                <a:solidFill>
                  <a:srgbClr val="2D4263"/>
                </a:solidFill>
                <a:latin typeface="Poppins Light"/>
                <a:ea typeface="Poppins Light"/>
                <a:cs typeface="Poppins Light"/>
                <a:sym typeface="Poppins Light"/>
              </a:rPr>
              <a:t> </a:t>
            </a:r>
            <a:r>
              <a:rPr lang="en-US" sz="2400" dirty="0" err="1">
                <a:solidFill>
                  <a:srgbClr val="2D4263"/>
                </a:solidFill>
                <a:latin typeface="Poppins Light"/>
                <a:ea typeface="Poppins Light"/>
                <a:cs typeface="Poppins Light"/>
                <a:sym typeface="Poppins Light"/>
              </a:rPr>
              <a:t>adipiscing</a:t>
            </a:r>
            <a:r>
              <a:rPr lang="en-US" sz="2400" dirty="0">
                <a:solidFill>
                  <a:srgbClr val="2D4263"/>
                </a:solidFill>
                <a:latin typeface="Poppins Light"/>
                <a:ea typeface="Poppins Light"/>
                <a:cs typeface="Poppins Light"/>
                <a:sym typeface="Poppins Light"/>
              </a:rPr>
              <a:t> </a:t>
            </a:r>
            <a:r>
              <a:rPr lang="en-US" sz="2400" dirty="0" err="1">
                <a:solidFill>
                  <a:srgbClr val="2D4263"/>
                </a:solidFill>
                <a:latin typeface="Poppins Light"/>
                <a:ea typeface="Poppins Light"/>
                <a:cs typeface="Poppins Light"/>
                <a:sym typeface="Poppins Light"/>
              </a:rPr>
              <a:t>elit</a:t>
            </a:r>
            <a:r>
              <a:rPr lang="en-US" sz="2400" dirty="0">
                <a:solidFill>
                  <a:srgbClr val="2D4263"/>
                </a:solidFill>
                <a:latin typeface="Poppins Light"/>
                <a:ea typeface="Poppins Light"/>
                <a:cs typeface="Poppins Light"/>
                <a:sym typeface="Poppins Light"/>
              </a:rPr>
              <a:t>, sed do </a:t>
            </a:r>
            <a:r>
              <a:rPr lang="en-US" sz="2400" dirty="0" err="1">
                <a:solidFill>
                  <a:srgbClr val="2D4263"/>
                </a:solidFill>
                <a:latin typeface="Poppins Light"/>
                <a:ea typeface="Poppins Light"/>
                <a:cs typeface="Poppins Light"/>
                <a:sym typeface="Poppins Light"/>
              </a:rPr>
              <a:t>eiusmod</a:t>
            </a:r>
            <a:r>
              <a:rPr lang="en-US" sz="2400" dirty="0">
                <a:solidFill>
                  <a:srgbClr val="2D4263"/>
                </a:solidFill>
                <a:latin typeface="Poppins Light"/>
                <a:ea typeface="Poppins Light"/>
                <a:cs typeface="Poppins Light"/>
                <a:sym typeface="Poppins Light"/>
              </a:rPr>
              <a:t> </a:t>
            </a:r>
            <a:r>
              <a:rPr lang="en-US" sz="2400" dirty="0" err="1">
                <a:solidFill>
                  <a:srgbClr val="2D4263"/>
                </a:solidFill>
                <a:latin typeface="Poppins Light"/>
                <a:ea typeface="Poppins Light"/>
                <a:cs typeface="Poppins Light"/>
                <a:sym typeface="Poppins Light"/>
              </a:rPr>
              <a:t>tempor</a:t>
            </a:r>
            <a:r>
              <a:rPr lang="en-US" sz="2400" dirty="0">
                <a:solidFill>
                  <a:srgbClr val="2D4263"/>
                </a:solidFill>
                <a:latin typeface="Poppins Light"/>
                <a:ea typeface="Poppins Light"/>
                <a:cs typeface="Poppins Light"/>
                <a:sym typeface="Poppins Light"/>
              </a:rPr>
              <a:t> </a:t>
            </a:r>
            <a:r>
              <a:rPr lang="en-US" sz="2400" dirty="0" err="1">
                <a:solidFill>
                  <a:srgbClr val="2D4263"/>
                </a:solidFill>
                <a:latin typeface="Poppins Light"/>
                <a:ea typeface="Poppins Light"/>
                <a:cs typeface="Poppins Light"/>
                <a:sym typeface="Poppins Light"/>
              </a:rPr>
              <a:t>incididunt</a:t>
            </a:r>
            <a:r>
              <a:rPr lang="en-US" sz="2400" dirty="0">
                <a:solidFill>
                  <a:srgbClr val="2D4263"/>
                </a:solidFill>
                <a:latin typeface="Poppins Light"/>
                <a:ea typeface="Poppins Light"/>
                <a:cs typeface="Poppins Light"/>
                <a:sym typeface="Poppins Light"/>
              </a:rPr>
              <a:t> </a:t>
            </a:r>
            <a:r>
              <a:rPr lang="en-US" sz="2400" dirty="0" err="1">
                <a:solidFill>
                  <a:srgbClr val="2D4263"/>
                </a:solidFill>
                <a:latin typeface="Poppins Light"/>
                <a:ea typeface="Poppins Light"/>
                <a:cs typeface="Poppins Light"/>
                <a:sym typeface="Poppins Light"/>
              </a:rPr>
              <a:t>ut</a:t>
            </a:r>
            <a:r>
              <a:rPr lang="en-US" sz="2400" dirty="0">
                <a:solidFill>
                  <a:srgbClr val="2D4263"/>
                </a:solidFill>
                <a:latin typeface="Poppins Light"/>
                <a:ea typeface="Poppins Light"/>
                <a:cs typeface="Poppins Light"/>
                <a:sym typeface="Poppins Light"/>
              </a:rPr>
              <a:t> labore et dolore magna </a:t>
            </a:r>
            <a:r>
              <a:rPr lang="en-US" sz="2400" dirty="0" err="1">
                <a:solidFill>
                  <a:srgbClr val="2D4263"/>
                </a:solidFill>
                <a:latin typeface="Poppins Light"/>
                <a:ea typeface="Poppins Light"/>
                <a:cs typeface="Poppins Light"/>
                <a:sym typeface="Poppins Light"/>
              </a:rPr>
              <a:t>aliqua</a:t>
            </a:r>
            <a:r>
              <a:rPr lang="en-US" sz="2400" dirty="0">
                <a:solidFill>
                  <a:srgbClr val="2D4263"/>
                </a:solidFill>
                <a:latin typeface="Poppins Light"/>
                <a:ea typeface="Poppins Light"/>
                <a:cs typeface="Poppins Light"/>
                <a:sym typeface="Poppins Light"/>
              </a:rPr>
              <a:t>.</a:t>
            </a:r>
          </a:p>
        </p:txBody>
      </p:sp>
      <p:sp>
        <p:nvSpPr>
          <p:cNvPr id="11" name="TextBox 11"/>
          <p:cNvSpPr txBox="1"/>
          <p:nvPr/>
        </p:nvSpPr>
        <p:spPr>
          <a:xfrm>
            <a:off x="8763000" y="4184877"/>
            <a:ext cx="7602515" cy="577081"/>
          </a:xfrm>
          <a:prstGeom prst="rect">
            <a:avLst/>
          </a:prstGeom>
        </p:spPr>
        <p:txBody>
          <a:bodyPr wrap="square" lIns="0" tIns="0" rIns="0" bIns="0" rtlCol="0" anchor="t">
            <a:spAutoFit/>
          </a:bodyPr>
          <a:lstStyle/>
          <a:p>
            <a:pPr algn="l">
              <a:lnSpc>
                <a:spcPts val="4800"/>
              </a:lnSpc>
            </a:pPr>
            <a:r>
              <a:rPr lang="en-US" sz="3000" dirty="0">
                <a:solidFill>
                  <a:srgbClr val="2D4263"/>
                </a:solidFill>
                <a:latin typeface="Poppins Medium"/>
                <a:ea typeface="Poppins Medium"/>
                <a:cs typeface="Poppins Medium"/>
                <a:sym typeface="Poppins Medium"/>
              </a:rPr>
              <a:t>Observed Benefits and Impacts</a:t>
            </a:r>
          </a:p>
        </p:txBody>
      </p:sp>
      <p:sp>
        <p:nvSpPr>
          <p:cNvPr id="12" name="TextBox 12"/>
          <p:cNvSpPr txBox="1"/>
          <p:nvPr/>
        </p:nvSpPr>
        <p:spPr>
          <a:xfrm>
            <a:off x="8808313" y="4922927"/>
            <a:ext cx="8450987" cy="1595576"/>
          </a:xfrm>
          <a:prstGeom prst="rect">
            <a:avLst/>
          </a:prstGeom>
        </p:spPr>
        <p:txBody>
          <a:bodyPr wrap="square" lIns="0" tIns="0" rIns="0" bIns="0" rtlCol="0" anchor="t">
            <a:spAutoFit/>
          </a:bodyPr>
          <a:lstStyle/>
          <a:p>
            <a:pPr algn="l">
              <a:lnSpc>
                <a:spcPts val="4320"/>
              </a:lnSpc>
            </a:pPr>
            <a:r>
              <a:rPr lang="en-US" sz="2400">
                <a:solidFill>
                  <a:srgbClr val="2D4263"/>
                </a:solidFill>
                <a:latin typeface="Poppins Light"/>
                <a:ea typeface="Poppins Light"/>
                <a:cs typeface="Poppins Light"/>
                <a:sym typeface="Poppins Light"/>
              </a:rPr>
              <a:t>Lorem ipsum dolor sit amet, consectetur adipiscing elit, sed do eiusmod tempor incididunt ut labore et dolore magna aliqua.</a:t>
            </a:r>
          </a:p>
        </p:txBody>
      </p:sp>
      <p:sp>
        <p:nvSpPr>
          <p:cNvPr id="13" name="TextBox 13"/>
          <p:cNvSpPr txBox="1"/>
          <p:nvPr/>
        </p:nvSpPr>
        <p:spPr>
          <a:xfrm>
            <a:off x="8763000" y="6931481"/>
            <a:ext cx="7602515" cy="577081"/>
          </a:xfrm>
          <a:prstGeom prst="rect">
            <a:avLst/>
          </a:prstGeom>
        </p:spPr>
        <p:txBody>
          <a:bodyPr wrap="square" lIns="0" tIns="0" rIns="0" bIns="0" rtlCol="0" anchor="t">
            <a:spAutoFit/>
          </a:bodyPr>
          <a:lstStyle/>
          <a:p>
            <a:pPr algn="l">
              <a:lnSpc>
                <a:spcPts val="4800"/>
              </a:lnSpc>
            </a:pPr>
            <a:r>
              <a:rPr lang="en-US" sz="3000" dirty="0">
                <a:solidFill>
                  <a:srgbClr val="2D4263"/>
                </a:solidFill>
                <a:latin typeface="Poppins Medium"/>
                <a:ea typeface="Poppins Medium"/>
                <a:cs typeface="Poppins Medium"/>
                <a:sym typeface="Poppins Medium"/>
              </a:rPr>
              <a:t>Limitations and Challenges Faced</a:t>
            </a:r>
          </a:p>
        </p:txBody>
      </p:sp>
      <p:sp>
        <p:nvSpPr>
          <p:cNvPr id="14" name="TextBox 14"/>
          <p:cNvSpPr txBox="1"/>
          <p:nvPr/>
        </p:nvSpPr>
        <p:spPr>
          <a:xfrm>
            <a:off x="8808313" y="7669530"/>
            <a:ext cx="8450987" cy="1595576"/>
          </a:xfrm>
          <a:prstGeom prst="rect">
            <a:avLst/>
          </a:prstGeom>
        </p:spPr>
        <p:txBody>
          <a:bodyPr wrap="square" lIns="0" tIns="0" rIns="0" bIns="0" rtlCol="0" anchor="t">
            <a:spAutoFit/>
          </a:bodyPr>
          <a:lstStyle/>
          <a:p>
            <a:pPr algn="l">
              <a:lnSpc>
                <a:spcPts val="4320"/>
              </a:lnSpc>
            </a:pPr>
            <a:r>
              <a:rPr lang="en-US" sz="2400" dirty="0">
                <a:solidFill>
                  <a:srgbClr val="2D4263"/>
                </a:solidFill>
                <a:latin typeface="Poppins Light"/>
                <a:ea typeface="Poppins Light"/>
                <a:cs typeface="Poppins Light"/>
                <a:sym typeface="Poppins Light"/>
              </a:rPr>
              <a:t>Lorem ipsum dolor sit </a:t>
            </a:r>
            <a:r>
              <a:rPr lang="en-US" sz="2400" dirty="0" err="1">
                <a:solidFill>
                  <a:srgbClr val="2D4263"/>
                </a:solidFill>
                <a:latin typeface="Poppins Light"/>
                <a:ea typeface="Poppins Light"/>
                <a:cs typeface="Poppins Light"/>
                <a:sym typeface="Poppins Light"/>
              </a:rPr>
              <a:t>amet</a:t>
            </a:r>
            <a:r>
              <a:rPr lang="en-US" sz="2400" dirty="0">
                <a:solidFill>
                  <a:srgbClr val="2D4263"/>
                </a:solidFill>
                <a:latin typeface="Poppins Light"/>
                <a:ea typeface="Poppins Light"/>
                <a:cs typeface="Poppins Light"/>
                <a:sym typeface="Poppins Light"/>
              </a:rPr>
              <a:t>, </a:t>
            </a:r>
            <a:r>
              <a:rPr lang="en-US" sz="2400" dirty="0" err="1">
                <a:solidFill>
                  <a:srgbClr val="2D4263"/>
                </a:solidFill>
                <a:latin typeface="Poppins Light"/>
                <a:ea typeface="Poppins Light"/>
                <a:cs typeface="Poppins Light"/>
                <a:sym typeface="Poppins Light"/>
              </a:rPr>
              <a:t>consectetur</a:t>
            </a:r>
            <a:r>
              <a:rPr lang="en-US" sz="2400" dirty="0">
                <a:solidFill>
                  <a:srgbClr val="2D4263"/>
                </a:solidFill>
                <a:latin typeface="Poppins Light"/>
                <a:ea typeface="Poppins Light"/>
                <a:cs typeface="Poppins Light"/>
                <a:sym typeface="Poppins Light"/>
              </a:rPr>
              <a:t> </a:t>
            </a:r>
            <a:r>
              <a:rPr lang="en-US" sz="2400" dirty="0" err="1">
                <a:solidFill>
                  <a:srgbClr val="2D4263"/>
                </a:solidFill>
                <a:latin typeface="Poppins Light"/>
                <a:ea typeface="Poppins Light"/>
                <a:cs typeface="Poppins Light"/>
                <a:sym typeface="Poppins Light"/>
              </a:rPr>
              <a:t>adipiscing</a:t>
            </a:r>
            <a:r>
              <a:rPr lang="en-US" sz="2400" dirty="0">
                <a:solidFill>
                  <a:srgbClr val="2D4263"/>
                </a:solidFill>
                <a:latin typeface="Poppins Light"/>
                <a:ea typeface="Poppins Light"/>
                <a:cs typeface="Poppins Light"/>
                <a:sym typeface="Poppins Light"/>
              </a:rPr>
              <a:t> </a:t>
            </a:r>
            <a:r>
              <a:rPr lang="en-US" sz="2400" dirty="0" err="1">
                <a:solidFill>
                  <a:srgbClr val="2D4263"/>
                </a:solidFill>
                <a:latin typeface="Poppins Light"/>
                <a:ea typeface="Poppins Light"/>
                <a:cs typeface="Poppins Light"/>
                <a:sym typeface="Poppins Light"/>
              </a:rPr>
              <a:t>elit</a:t>
            </a:r>
            <a:r>
              <a:rPr lang="en-US" sz="2400" dirty="0">
                <a:solidFill>
                  <a:srgbClr val="2D4263"/>
                </a:solidFill>
                <a:latin typeface="Poppins Light"/>
                <a:ea typeface="Poppins Light"/>
                <a:cs typeface="Poppins Light"/>
                <a:sym typeface="Poppins Light"/>
              </a:rPr>
              <a:t>, sed do </a:t>
            </a:r>
            <a:r>
              <a:rPr lang="en-US" sz="2400" dirty="0" err="1">
                <a:solidFill>
                  <a:srgbClr val="2D4263"/>
                </a:solidFill>
                <a:latin typeface="Poppins Light"/>
                <a:ea typeface="Poppins Light"/>
                <a:cs typeface="Poppins Light"/>
                <a:sym typeface="Poppins Light"/>
              </a:rPr>
              <a:t>eiusmod</a:t>
            </a:r>
            <a:r>
              <a:rPr lang="en-US" sz="2400" dirty="0">
                <a:solidFill>
                  <a:srgbClr val="2D4263"/>
                </a:solidFill>
                <a:latin typeface="Poppins Light"/>
                <a:ea typeface="Poppins Light"/>
                <a:cs typeface="Poppins Light"/>
                <a:sym typeface="Poppins Light"/>
              </a:rPr>
              <a:t> </a:t>
            </a:r>
            <a:r>
              <a:rPr lang="en-US" sz="2400" dirty="0" err="1">
                <a:solidFill>
                  <a:srgbClr val="2D4263"/>
                </a:solidFill>
                <a:latin typeface="Poppins Light"/>
                <a:ea typeface="Poppins Light"/>
                <a:cs typeface="Poppins Light"/>
                <a:sym typeface="Poppins Light"/>
              </a:rPr>
              <a:t>tempor</a:t>
            </a:r>
            <a:r>
              <a:rPr lang="en-US" sz="2400" dirty="0">
                <a:solidFill>
                  <a:srgbClr val="2D4263"/>
                </a:solidFill>
                <a:latin typeface="Poppins Light"/>
                <a:ea typeface="Poppins Light"/>
                <a:cs typeface="Poppins Light"/>
                <a:sym typeface="Poppins Light"/>
              </a:rPr>
              <a:t> </a:t>
            </a:r>
            <a:r>
              <a:rPr lang="en-US" sz="2400" dirty="0" err="1">
                <a:solidFill>
                  <a:srgbClr val="2D4263"/>
                </a:solidFill>
                <a:latin typeface="Poppins Light"/>
                <a:ea typeface="Poppins Light"/>
                <a:cs typeface="Poppins Light"/>
                <a:sym typeface="Poppins Light"/>
              </a:rPr>
              <a:t>incididunt</a:t>
            </a:r>
            <a:r>
              <a:rPr lang="en-US" sz="2400" dirty="0">
                <a:solidFill>
                  <a:srgbClr val="2D4263"/>
                </a:solidFill>
                <a:latin typeface="Poppins Light"/>
                <a:ea typeface="Poppins Light"/>
                <a:cs typeface="Poppins Light"/>
                <a:sym typeface="Poppins Light"/>
              </a:rPr>
              <a:t> </a:t>
            </a:r>
            <a:r>
              <a:rPr lang="en-US" sz="2400" dirty="0" err="1">
                <a:solidFill>
                  <a:srgbClr val="2D4263"/>
                </a:solidFill>
                <a:latin typeface="Poppins Light"/>
                <a:ea typeface="Poppins Light"/>
                <a:cs typeface="Poppins Light"/>
                <a:sym typeface="Poppins Light"/>
              </a:rPr>
              <a:t>ut</a:t>
            </a:r>
            <a:r>
              <a:rPr lang="en-US" sz="2400" dirty="0">
                <a:solidFill>
                  <a:srgbClr val="2D4263"/>
                </a:solidFill>
                <a:latin typeface="Poppins Light"/>
                <a:ea typeface="Poppins Light"/>
                <a:cs typeface="Poppins Light"/>
                <a:sym typeface="Poppins Light"/>
              </a:rPr>
              <a:t> labore et dolore magna </a:t>
            </a:r>
            <a:r>
              <a:rPr lang="en-US" sz="2400" dirty="0" err="1">
                <a:solidFill>
                  <a:srgbClr val="2D4263"/>
                </a:solidFill>
                <a:latin typeface="Poppins Light"/>
                <a:ea typeface="Poppins Light"/>
                <a:cs typeface="Poppins Light"/>
                <a:sym typeface="Poppins Light"/>
              </a:rPr>
              <a:t>aliqua</a:t>
            </a:r>
            <a:r>
              <a:rPr lang="en-US" sz="2400" dirty="0">
                <a:solidFill>
                  <a:srgbClr val="2D4263"/>
                </a:solidFill>
                <a:latin typeface="Poppins Light"/>
                <a:ea typeface="Poppins Light"/>
                <a:cs typeface="Poppins Light"/>
                <a:sym typeface="Poppins Light"/>
              </a:rPr>
              <a:t>.</a:t>
            </a:r>
          </a:p>
        </p:txBody>
      </p:sp>
      <p:sp>
        <p:nvSpPr>
          <p:cNvPr id="15" name="TextBox 15"/>
          <p:cNvSpPr txBox="1"/>
          <p:nvPr/>
        </p:nvSpPr>
        <p:spPr>
          <a:xfrm>
            <a:off x="16828121" y="9134475"/>
            <a:ext cx="772334" cy="583514"/>
          </a:xfrm>
          <a:prstGeom prst="rect">
            <a:avLst/>
          </a:prstGeom>
        </p:spPr>
        <p:txBody>
          <a:bodyPr wrap="square" lIns="0" tIns="0" rIns="0" bIns="0" rtlCol="0" anchor="t">
            <a:spAutoFit/>
          </a:bodyPr>
          <a:lstStyle/>
          <a:p>
            <a:pPr algn="r">
              <a:lnSpc>
                <a:spcPts val="4800"/>
              </a:lnSpc>
            </a:pPr>
            <a:r>
              <a:rPr lang="en-US" sz="3000">
                <a:solidFill>
                  <a:srgbClr val="2D4263"/>
                </a:solidFill>
                <a:latin typeface="Poppins Medium"/>
                <a:ea typeface="Poppins Medium"/>
                <a:cs typeface="Poppins Medium"/>
                <a:sym typeface="Poppins Medium"/>
              </a:rPr>
              <a:t>12</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847771"/>
            <a:chOff x="0" y="0"/>
            <a:chExt cx="6186311" cy="286777"/>
          </a:xfrm>
        </p:grpSpPr>
        <p:sp>
          <p:nvSpPr>
            <p:cNvPr id="3" name="Freeform 3"/>
            <p:cNvSpPr/>
            <p:nvPr/>
          </p:nvSpPr>
          <p:spPr>
            <a:xfrm>
              <a:off x="0" y="0"/>
              <a:ext cx="6186311" cy="286777"/>
            </a:xfrm>
            <a:custGeom>
              <a:avLst/>
              <a:gdLst/>
              <a:ahLst/>
              <a:cxnLst/>
              <a:rect l="l" t="t" r="r" b="b"/>
              <a:pathLst>
                <a:path w="6186311" h="286777">
                  <a:moveTo>
                    <a:pt x="0" y="0"/>
                  </a:moveTo>
                  <a:lnTo>
                    <a:pt x="6186311" y="0"/>
                  </a:lnTo>
                  <a:lnTo>
                    <a:pt x="6186311" y="286777"/>
                  </a:lnTo>
                  <a:lnTo>
                    <a:pt x="0" y="286777"/>
                  </a:lnTo>
                  <a:close/>
                </a:path>
              </a:pathLst>
            </a:custGeom>
            <a:solidFill>
              <a:srgbClr val="EEEEEE"/>
            </a:solidFill>
          </p:spPr>
          <p:txBody>
            <a:bodyPr/>
            <a:lstStyle/>
            <a:p>
              <a:endParaRPr lang="en-US"/>
            </a:p>
          </p:txBody>
        </p:sp>
      </p:grpSp>
      <p:grpSp>
        <p:nvGrpSpPr>
          <p:cNvPr id="4" name="Group 4"/>
          <p:cNvGrpSpPr/>
          <p:nvPr/>
        </p:nvGrpSpPr>
        <p:grpSpPr>
          <a:xfrm>
            <a:off x="0" y="0"/>
            <a:ext cx="847771" cy="847771"/>
            <a:chOff x="0" y="0"/>
            <a:chExt cx="1913890" cy="1913890"/>
          </a:xfrm>
        </p:grpSpPr>
        <p:sp>
          <p:nvSpPr>
            <p:cNvPr id="5" name="Freeform 5"/>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C84B31"/>
            </a:solidFill>
          </p:spPr>
          <p:txBody>
            <a:bodyPr/>
            <a:lstStyle/>
            <a:p>
              <a:endParaRPr lang="en-US"/>
            </a:p>
          </p:txBody>
        </p:sp>
      </p:grpSp>
      <p:sp>
        <p:nvSpPr>
          <p:cNvPr id="6" name="Freeform 6"/>
          <p:cNvSpPr/>
          <p:nvPr/>
        </p:nvSpPr>
        <p:spPr>
          <a:xfrm>
            <a:off x="1123950" y="2953863"/>
            <a:ext cx="5647293" cy="4291943"/>
          </a:xfrm>
          <a:custGeom>
            <a:avLst/>
            <a:gdLst/>
            <a:ahLst/>
            <a:cxnLst/>
            <a:rect l="l" t="t" r="r" b="b"/>
            <a:pathLst>
              <a:path w="5647293" h="4291943">
                <a:moveTo>
                  <a:pt x="0" y="0"/>
                </a:moveTo>
                <a:lnTo>
                  <a:pt x="5647293" y="0"/>
                </a:lnTo>
                <a:lnTo>
                  <a:pt x="5647293" y="4291943"/>
                </a:lnTo>
                <a:lnTo>
                  <a:pt x="0" y="429194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7" name="Freeform 7"/>
          <p:cNvSpPr/>
          <p:nvPr/>
        </p:nvSpPr>
        <p:spPr>
          <a:xfrm>
            <a:off x="11450138" y="2953863"/>
            <a:ext cx="4152421" cy="4291943"/>
          </a:xfrm>
          <a:custGeom>
            <a:avLst/>
            <a:gdLst/>
            <a:ahLst/>
            <a:cxnLst/>
            <a:rect l="l" t="t" r="r" b="b"/>
            <a:pathLst>
              <a:path w="4152421" h="4291943">
                <a:moveTo>
                  <a:pt x="0" y="0"/>
                </a:moveTo>
                <a:lnTo>
                  <a:pt x="4152421" y="0"/>
                </a:lnTo>
                <a:lnTo>
                  <a:pt x="4152421" y="4291943"/>
                </a:lnTo>
                <a:lnTo>
                  <a:pt x="0" y="429194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8" name="TextBox 8"/>
          <p:cNvSpPr txBox="1"/>
          <p:nvPr/>
        </p:nvSpPr>
        <p:spPr>
          <a:xfrm>
            <a:off x="1123950" y="242910"/>
            <a:ext cx="10592755" cy="371255"/>
          </a:xfrm>
          <a:prstGeom prst="rect">
            <a:avLst/>
          </a:prstGeom>
        </p:spPr>
        <p:txBody>
          <a:bodyPr lIns="0" tIns="0" rIns="0" bIns="0" rtlCol="0" anchor="t">
            <a:spAutoFit/>
          </a:bodyPr>
          <a:lstStyle/>
          <a:p>
            <a:pPr algn="l">
              <a:lnSpc>
                <a:spcPts val="2879"/>
              </a:lnSpc>
            </a:pPr>
            <a:r>
              <a:rPr lang="en-US" sz="2400" spc="74" dirty="0">
                <a:solidFill>
                  <a:srgbClr val="2D4263"/>
                </a:solidFill>
                <a:latin typeface="Poppins Medium"/>
                <a:ea typeface="Poppins Medium"/>
                <a:cs typeface="Poppins Medium"/>
                <a:sym typeface="Poppins Medium"/>
              </a:rPr>
              <a:t>Results</a:t>
            </a:r>
          </a:p>
        </p:txBody>
      </p:sp>
      <p:sp>
        <p:nvSpPr>
          <p:cNvPr id="9" name="TextBox 9"/>
          <p:cNvSpPr txBox="1"/>
          <p:nvPr/>
        </p:nvSpPr>
        <p:spPr>
          <a:xfrm>
            <a:off x="154759" y="242910"/>
            <a:ext cx="538253" cy="361950"/>
          </a:xfrm>
          <a:prstGeom prst="rect">
            <a:avLst/>
          </a:prstGeom>
        </p:spPr>
        <p:txBody>
          <a:bodyPr lIns="0" tIns="0" rIns="0" bIns="0" rtlCol="0" anchor="t">
            <a:spAutoFit/>
          </a:bodyPr>
          <a:lstStyle/>
          <a:p>
            <a:pPr algn="ctr">
              <a:lnSpc>
                <a:spcPts val="2879"/>
              </a:lnSpc>
            </a:pPr>
            <a:r>
              <a:rPr lang="en-US" sz="2400" spc="74">
                <a:solidFill>
                  <a:srgbClr val="EEEEEE"/>
                </a:solidFill>
                <a:latin typeface="Poppins Medium"/>
                <a:ea typeface="Poppins Medium"/>
                <a:cs typeface="Poppins Medium"/>
                <a:sym typeface="Poppins Medium"/>
              </a:rPr>
              <a:t>IV</a:t>
            </a:r>
          </a:p>
        </p:txBody>
      </p:sp>
      <p:sp>
        <p:nvSpPr>
          <p:cNvPr id="10" name="TextBox 10"/>
          <p:cNvSpPr txBox="1"/>
          <p:nvPr/>
        </p:nvSpPr>
        <p:spPr>
          <a:xfrm>
            <a:off x="1123950" y="1699228"/>
            <a:ext cx="5366747" cy="581025"/>
          </a:xfrm>
          <a:prstGeom prst="rect">
            <a:avLst/>
          </a:prstGeom>
        </p:spPr>
        <p:txBody>
          <a:bodyPr lIns="0" tIns="0" rIns="0" bIns="0" rtlCol="0" anchor="t">
            <a:spAutoFit/>
          </a:bodyPr>
          <a:lstStyle/>
          <a:p>
            <a:pPr algn="l">
              <a:lnSpc>
                <a:spcPts val="4800"/>
              </a:lnSpc>
            </a:pPr>
            <a:r>
              <a:rPr lang="en-US" sz="3000">
                <a:solidFill>
                  <a:srgbClr val="2D4263"/>
                </a:solidFill>
                <a:latin typeface="Poppins Medium"/>
                <a:ea typeface="Poppins Medium"/>
                <a:cs typeface="Poppins Medium"/>
                <a:sym typeface="Poppins Medium"/>
              </a:rPr>
              <a:t>Bar Chart</a:t>
            </a:r>
          </a:p>
        </p:txBody>
      </p:sp>
      <p:sp>
        <p:nvSpPr>
          <p:cNvPr id="11" name="TextBox 11"/>
          <p:cNvSpPr txBox="1"/>
          <p:nvPr/>
        </p:nvSpPr>
        <p:spPr>
          <a:xfrm>
            <a:off x="9793397" y="1699228"/>
            <a:ext cx="5366747" cy="581025"/>
          </a:xfrm>
          <a:prstGeom prst="rect">
            <a:avLst/>
          </a:prstGeom>
        </p:spPr>
        <p:txBody>
          <a:bodyPr lIns="0" tIns="0" rIns="0" bIns="0" rtlCol="0" anchor="t">
            <a:spAutoFit/>
          </a:bodyPr>
          <a:lstStyle/>
          <a:p>
            <a:pPr algn="l">
              <a:lnSpc>
                <a:spcPts val="4800"/>
              </a:lnSpc>
            </a:pPr>
            <a:r>
              <a:rPr lang="en-US" sz="3000">
                <a:solidFill>
                  <a:srgbClr val="2D4263"/>
                </a:solidFill>
                <a:latin typeface="Poppins Medium"/>
                <a:ea typeface="Poppins Medium"/>
                <a:cs typeface="Poppins Medium"/>
                <a:sym typeface="Poppins Medium"/>
              </a:rPr>
              <a:t>Pie Chart</a:t>
            </a:r>
          </a:p>
        </p:txBody>
      </p:sp>
      <p:sp>
        <p:nvSpPr>
          <p:cNvPr id="12" name="TextBox 12"/>
          <p:cNvSpPr txBox="1"/>
          <p:nvPr/>
        </p:nvSpPr>
        <p:spPr>
          <a:xfrm>
            <a:off x="1028700" y="7669530"/>
            <a:ext cx="7465903" cy="1588770"/>
          </a:xfrm>
          <a:prstGeom prst="rect">
            <a:avLst/>
          </a:prstGeom>
        </p:spPr>
        <p:txBody>
          <a:bodyPr lIns="0" tIns="0" rIns="0" bIns="0" rtlCol="0" anchor="t">
            <a:spAutoFit/>
          </a:bodyPr>
          <a:lstStyle/>
          <a:p>
            <a:pPr algn="l">
              <a:lnSpc>
                <a:spcPts val="4320"/>
              </a:lnSpc>
            </a:pPr>
            <a:r>
              <a:rPr lang="en-US" sz="2400">
                <a:solidFill>
                  <a:srgbClr val="2D4263"/>
                </a:solidFill>
                <a:latin typeface="Poppins Light"/>
                <a:ea typeface="Poppins Light"/>
                <a:cs typeface="Poppins Light"/>
                <a:sym typeface="Poppins Light"/>
              </a:rPr>
              <a:t>Lorem ipsum dolor sit amet, consectetur adipiscing elit, sed do eiusmod tempor incididunt ut labore et dolore magna aliqua.</a:t>
            </a:r>
          </a:p>
        </p:txBody>
      </p:sp>
      <p:sp>
        <p:nvSpPr>
          <p:cNvPr id="13" name="TextBox 13"/>
          <p:cNvSpPr txBox="1"/>
          <p:nvPr/>
        </p:nvSpPr>
        <p:spPr>
          <a:xfrm>
            <a:off x="9793397" y="7669530"/>
            <a:ext cx="7465903" cy="1588770"/>
          </a:xfrm>
          <a:prstGeom prst="rect">
            <a:avLst/>
          </a:prstGeom>
        </p:spPr>
        <p:txBody>
          <a:bodyPr lIns="0" tIns="0" rIns="0" bIns="0" rtlCol="0" anchor="t">
            <a:spAutoFit/>
          </a:bodyPr>
          <a:lstStyle/>
          <a:p>
            <a:pPr algn="l">
              <a:lnSpc>
                <a:spcPts val="4320"/>
              </a:lnSpc>
            </a:pPr>
            <a:r>
              <a:rPr lang="en-US" sz="2400">
                <a:solidFill>
                  <a:srgbClr val="2D4263"/>
                </a:solidFill>
                <a:latin typeface="Poppins Light"/>
                <a:ea typeface="Poppins Light"/>
                <a:cs typeface="Poppins Light"/>
                <a:sym typeface="Poppins Light"/>
              </a:rPr>
              <a:t>Lorem ipsum dolor sit amet, consectetur adipiscing elit, sed do eiusmod tempor incididunt ut labore et dolore magna aliqua.</a:t>
            </a:r>
          </a:p>
        </p:txBody>
      </p:sp>
      <p:sp>
        <p:nvSpPr>
          <p:cNvPr id="14" name="TextBox 14"/>
          <p:cNvSpPr txBox="1"/>
          <p:nvPr/>
        </p:nvSpPr>
        <p:spPr>
          <a:xfrm>
            <a:off x="16918147" y="9134475"/>
            <a:ext cx="682307" cy="581025"/>
          </a:xfrm>
          <a:prstGeom prst="rect">
            <a:avLst/>
          </a:prstGeom>
        </p:spPr>
        <p:txBody>
          <a:bodyPr lIns="0" tIns="0" rIns="0" bIns="0" rtlCol="0" anchor="t">
            <a:spAutoFit/>
          </a:bodyPr>
          <a:lstStyle/>
          <a:p>
            <a:pPr algn="r">
              <a:lnSpc>
                <a:spcPts val="4800"/>
              </a:lnSpc>
            </a:pPr>
            <a:r>
              <a:rPr lang="en-US" sz="3000">
                <a:solidFill>
                  <a:srgbClr val="2D4263"/>
                </a:solidFill>
                <a:latin typeface="Poppins Medium"/>
                <a:ea typeface="Poppins Medium"/>
                <a:cs typeface="Poppins Medium"/>
                <a:sym typeface="Poppins Medium"/>
              </a:rPr>
              <a:t>10</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847771"/>
            <a:chOff x="0" y="0"/>
            <a:chExt cx="6186311" cy="286777"/>
          </a:xfrm>
        </p:grpSpPr>
        <p:sp>
          <p:nvSpPr>
            <p:cNvPr id="3" name="Freeform 3"/>
            <p:cNvSpPr/>
            <p:nvPr/>
          </p:nvSpPr>
          <p:spPr>
            <a:xfrm>
              <a:off x="0" y="0"/>
              <a:ext cx="6186311" cy="286777"/>
            </a:xfrm>
            <a:custGeom>
              <a:avLst/>
              <a:gdLst/>
              <a:ahLst/>
              <a:cxnLst/>
              <a:rect l="l" t="t" r="r" b="b"/>
              <a:pathLst>
                <a:path w="6186311" h="286777">
                  <a:moveTo>
                    <a:pt x="0" y="0"/>
                  </a:moveTo>
                  <a:lnTo>
                    <a:pt x="6186311" y="0"/>
                  </a:lnTo>
                  <a:lnTo>
                    <a:pt x="6186311" y="286777"/>
                  </a:lnTo>
                  <a:lnTo>
                    <a:pt x="0" y="286777"/>
                  </a:lnTo>
                  <a:close/>
                </a:path>
              </a:pathLst>
            </a:custGeom>
            <a:solidFill>
              <a:srgbClr val="EEEEEE"/>
            </a:solidFill>
          </p:spPr>
          <p:txBody>
            <a:bodyPr/>
            <a:lstStyle/>
            <a:p>
              <a:endParaRPr lang="en-US"/>
            </a:p>
          </p:txBody>
        </p:sp>
      </p:grpSp>
      <p:grpSp>
        <p:nvGrpSpPr>
          <p:cNvPr id="4" name="Group 4"/>
          <p:cNvGrpSpPr/>
          <p:nvPr/>
        </p:nvGrpSpPr>
        <p:grpSpPr>
          <a:xfrm>
            <a:off x="0" y="0"/>
            <a:ext cx="847771" cy="847771"/>
            <a:chOff x="0" y="0"/>
            <a:chExt cx="1913890" cy="1913890"/>
          </a:xfrm>
        </p:grpSpPr>
        <p:sp>
          <p:nvSpPr>
            <p:cNvPr id="5" name="Freeform 5"/>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C84B31"/>
            </a:solidFill>
          </p:spPr>
          <p:txBody>
            <a:bodyPr/>
            <a:lstStyle/>
            <a:p>
              <a:endParaRPr lang="en-US"/>
            </a:p>
          </p:txBody>
        </p:sp>
      </p:grpSp>
      <p:sp>
        <p:nvSpPr>
          <p:cNvPr id="6" name="Freeform 6"/>
          <p:cNvSpPr/>
          <p:nvPr/>
        </p:nvSpPr>
        <p:spPr>
          <a:xfrm>
            <a:off x="1773213" y="2032224"/>
            <a:ext cx="5976877" cy="4114800"/>
          </a:xfrm>
          <a:custGeom>
            <a:avLst/>
            <a:gdLst/>
            <a:ahLst/>
            <a:cxnLst/>
            <a:rect l="l" t="t" r="r" b="b"/>
            <a:pathLst>
              <a:path w="5976877" h="4114800">
                <a:moveTo>
                  <a:pt x="0" y="0"/>
                </a:moveTo>
                <a:lnTo>
                  <a:pt x="5976877" y="0"/>
                </a:lnTo>
                <a:lnTo>
                  <a:pt x="5976877"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7" name="Freeform 7"/>
          <p:cNvSpPr/>
          <p:nvPr/>
        </p:nvSpPr>
        <p:spPr>
          <a:xfrm>
            <a:off x="10494914" y="2032224"/>
            <a:ext cx="6062870" cy="4114800"/>
          </a:xfrm>
          <a:custGeom>
            <a:avLst/>
            <a:gdLst/>
            <a:ahLst/>
            <a:cxnLst/>
            <a:rect l="l" t="t" r="r" b="b"/>
            <a:pathLst>
              <a:path w="6062870" h="4114800">
                <a:moveTo>
                  <a:pt x="0" y="0"/>
                </a:moveTo>
                <a:lnTo>
                  <a:pt x="6062869" y="0"/>
                </a:lnTo>
                <a:lnTo>
                  <a:pt x="6062869"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8" name="TextBox 8"/>
          <p:cNvSpPr txBox="1"/>
          <p:nvPr/>
        </p:nvSpPr>
        <p:spPr>
          <a:xfrm>
            <a:off x="1123950" y="242910"/>
            <a:ext cx="10592755" cy="371255"/>
          </a:xfrm>
          <a:prstGeom prst="rect">
            <a:avLst/>
          </a:prstGeom>
        </p:spPr>
        <p:txBody>
          <a:bodyPr lIns="0" tIns="0" rIns="0" bIns="0" rtlCol="0" anchor="t">
            <a:spAutoFit/>
          </a:bodyPr>
          <a:lstStyle/>
          <a:p>
            <a:pPr algn="l">
              <a:lnSpc>
                <a:spcPts val="2879"/>
              </a:lnSpc>
            </a:pPr>
            <a:r>
              <a:rPr lang="en-US" sz="2400" spc="74" dirty="0">
                <a:solidFill>
                  <a:srgbClr val="2D4263"/>
                </a:solidFill>
                <a:latin typeface="Poppins Medium"/>
                <a:ea typeface="Poppins Medium"/>
                <a:cs typeface="Poppins Medium"/>
                <a:sym typeface="Poppins Medium"/>
              </a:rPr>
              <a:t>Results</a:t>
            </a:r>
          </a:p>
        </p:txBody>
      </p:sp>
      <p:sp>
        <p:nvSpPr>
          <p:cNvPr id="9" name="TextBox 9"/>
          <p:cNvSpPr txBox="1"/>
          <p:nvPr/>
        </p:nvSpPr>
        <p:spPr>
          <a:xfrm>
            <a:off x="154759" y="242910"/>
            <a:ext cx="538253" cy="361950"/>
          </a:xfrm>
          <a:prstGeom prst="rect">
            <a:avLst/>
          </a:prstGeom>
        </p:spPr>
        <p:txBody>
          <a:bodyPr lIns="0" tIns="0" rIns="0" bIns="0" rtlCol="0" anchor="t">
            <a:spAutoFit/>
          </a:bodyPr>
          <a:lstStyle/>
          <a:p>
            <a:pPr algn="ctr">
              <a:lnSpc>
                <a:spcPts val="2879"/>
              </a:lnSpc>
            </a:pPr>
            <a:r>
              <a:rPr lang="en-US" sz="2400" spc="74">
                <a:solidFill>
                  <a:srgbClr val="EEEEEE"/>
                </a:solidFill>
                <a:latin typeface="Poppins Medium"/>
                <a:ea typeface="Poppins Medium"/>
                <a:cs typeface="Poppins Medium"/>
                <a:sym typeface="Poppins Medium"/>
              </a:rPr>
              <a:t>IV</a:t>
            </a:r>
          </a:p>
        </p:txBody>
      </p:sp>
      <p:sp>
        <p:nvSpPr>
          <p:cNvPr id="10" name="TextBox 10"/>
          <p:cNvSpPr txBox="1"/>
          <p:nvPr/>
        </p:nvSpPr>
        <p:spPr>
          <a:xfrm>
            <a:off x="1028700" y="6664781"/>
            <a:ext cx="5366747" cy="581025"/>
          </a:xfrm>
          <a:prstGeom prst="rect">
            <a:avLst/>
          </a:prstGeom>
        </p:spPr>
        <p:txBody>
          <a:bodyPr lIns="0" tIns="0" rIns="0" bIns="0" rtlCol="0" anchor="t">
            <a:spAutoFit/>
          </a:bodyPr>
          <a:lstStyle/>
          <a:p>
            <a:pPr algn="l">
              <a:lnSpc>
                <a:spcPts val="4800"/>
              </a:lnSpc>
            </a:pPr>
            <a:r>
              <a:rPr lang="en-US" sz="3000">
                <a:solidFill>
                  <a:srgbClr val="2D4263"/>
                </a:solidFill>
                <a:latin typeface="Poppins Medium"/>
                <a:ea typeface="Poppins Medium"/>
                <a:cs typeface="Poppins Medium"/>
                <a:sym typeface="Poppins Medium"/>
              </a:rPr>
              <a:t>Title</a:t>
            </a:r>
          </a:p>
        </p:txBody>
      </p:sp>
      <p:sp>
        <p:nvSpPr>
          <p:cNvPr id="11" name="TextBox 11"/>
          <p:cNvSpPr txBox="1"/>
          <p:nvPr/>
        </p:nvSpPr>
        <p:spPr>
          <a:xfrm>
            <a:off x="9793397" y="6664781"/>
            <a:ext cx="5366747" cy="581025"/>
          </a:xfrm>
          <a:prstGeom prst="rect">
            <a:avLst/>
          </a:prstGeom>
        </p:spPr>
        <p:txBody>
          <a:bodyPr lIns="0" tIns="0" rIns="0" bIns="0" rtlCol="0" anchor="t">
            <a:spAutoFit/>
          </a:bodyPr>
          <a:lstStyle/>
          <a:p>
            <a:pPr algn="l">
              <a:lnSpc>
                <a:spcPts val="4800"/>
              </a:lnSpc>
            </a:pPr>
            <a:r>
              <a:rPr lang="en-US" sz="3000">
                <a:solidFill>
                  <a:srgbClr val="2D4263"/>
                </a:solidFill>
                <a:latin typeface="Poppins Medium"/>
                <a:ea typeface="Poppins Medium"/>
                <a:cs typeface="Poppins Medium"/>
                <a:sym typeface="Poppins Medium"/>
              </a:rPr>
              <a:t>Title</a:t>
            </a:r>
          </a:p>
        </p:txBody>
      </p:sp>
      <p:sp>
        <p:nvSpPr>
          <p:cNvPr id="12" name="TextBox 12"/>
          <p:cNvSpPr txBox="1"/>
          <p:nvPr/>
        </p:nvSpPr>
        <p:spPr>
          <a:xfrm>
            <a:off x="1028700" y="7669530"/>
            <a:ext cx="7465903" cy="1588770"/>
          </a:xfrm>
          <a:prstGeom prst="rect">
            <a:avLst/>
          </a:prstGeom>
        </p:spPr>
        <p:txBody>
          <a:bodyPr lIns="0" tIns="0" rIns="0" bIns="0" rtlCol="0" anchor="t">
            <a:spAutoFit/>
          </a:bodyPr>
          <a:lstStyle/>
          <a:p>
            <a:pPr algn="l">
              <a:lnSpc>
                <a:spcPts val="4320"/>
              </a:lnSpc>
            </a:pPr>
            <a:r>
              <a:rPr lang="en-US" sz="2400">
                <a:solidFill>
                  <a:srgbClr val="2D4263"/>
                </a:solidFill>
                <a:latin typeface="Poppins Light"/>
                <a:ea typeface="Poppins Light"/>
                <a:cs typeface="Poppins Light"/>
                <a:sym typeface="Poppins Light"/>
              </a:rPr>
              <a:t>Lorem ipsum dolor sit amet, consectetur adipiscing elit, sed do eiusmod tempor incididunt ut labore et dolore magna aliqua.</a:t>
            </a:r>
          </a:p>
        </p:txBody>
      </p:sp>
      <p:sp>
        <p:nvSpPr>
          <p:cNvPr id="13" name="TextBox 13"/>
          <p:cNvSpPr txBox="1"/>
          <p:nvPr/>
        </p:nvSpPr>
        <p:spPr>
          <a:xfrm>
            <a:off x="9793397" y="7669530"/>
            <a:ext cx="7465903" cy="1588770"/>
          </a:xfrm>
          <a:prstGeom prst="rect">
            <a:avLst/>
          </a:prstGeom>
        </p:spPr>
        <p:txBody>
          <a:bodyPr lIns="0" tIns="0" rIns="0" bIns="0" rtlCol="0" anchor="t">
            <a:spAutoFit/>
          </a:bodyPr>
          <a:lstStyle/>
          <a:p>
            <a:pPr algn="l">
              <a:lnSpc>
                <a:spcPts val="4320"/>
              </a:lnSpc>
            </a:pPr>
            <a:r>
              <a:rPr lang="en-US" sz="2400">
                <a:solidFill>
                  <a:srgbClr val="2D4263"/>
                </a:solidFill>
                <a:latin typeface="Poppins Light"/>
                <a:ea typeface="Poppins Light"/>
                <a:cs typeface="Poppins Light"/>
                <a:sym typeface="Poppins Light"/>
              </a:rPr>
              <a:t>Lorem ipsum dolor sit amet, consectetur adipiscing elit, sed do eiusmod tempor incididunt ut labore et dolore magna aliqua.</a:t>
            </a:r>
          </a:p>
        </p:txBody>
      </p:sp>
      <p:sp>
        <p:nvSpPr>
          <p:cNvPr id="14" name="TextBox 14"/>
          <p:cNvSpPr txBox="1"/>
          <p:nvPr/>
        </p:nvSpPr>
        <p:spPr>
          <a:xfrm>
            <a:off x="16918147" y="9134475"/>
            <a:ext cx="682307" cy="581025"/>
          </a:xfrm>
          <a:prstGeom prst="rect">
            <a:avLst/>
          </a:prstGeom>
        </p:spPr>
        <p:txBody>
          <a:bodyPr lIns="0" tIns="0" rIns="0" bIns="0" rtlCol="0" anchor="t">
            <a:spAutoFit/>
          </a:bodyPr>
          <a:lstStyle/>
          <a:p>
            <a:pPr algn="r">
              <a:lnSpc>
                <a:spcPts val="4800"/>
              </a:lnSpc>
            </a:pPr>
            <a:r>
              <a:rPr lang="en-US" sz="3000">
                <a:solidFill>
                  <a:srgbClr val="2D4263"/>
                </a:solidFill>
                <a:latin typeface="Poppins Medium"/>
                <a:ea typeface="Poppins Medium"/>
                <a:cs typeface="Poppins Medium"/>
                <a:sym typeface="Poppins Medium"/>
              </a:rPr>
              <a:t>11</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847771"/>
            <a:chOff x="0" y="0"/>
            <a:chExt cx="6186311" cy="286777"/>
          </a:xfrm>
        </p:grpSpPr>
        <p:sp>
          <p:nvSpPr>
            <p:cNvPr id="3" name="Freeform 3"/>
            <p:cNvSpPr/>
            <p:nvPr/>
          </p:nvSpPr>
          <p:spPr>
            <a:xfrm>
              <a:off x="0" y="0"/>
              <a:ext cx="6186311" cy="286777"/>
            </a:xfrm>
            <a:custGeom>
              <a:avLst/>
              <a:gdLst/>
              <a:ahLst/>
              <a:cxnLst/>
              <a:rect l="l" t="t" r="r" b="b"/>
              <a:pathLst>
                <a:path w="6186311" h="286777">
                  <a:moveTo>
                    <a:pt x="0" y="0"/>
                  </a:moveTo>
                  <a:lnTo>
                    <a:pt x="6186311" y="0"/>
                  </a:lnTo>
                  <a:lnTo>
                    <a:pt x="6186311" y="286777"/>
                  </a:lnTo>
                  <a:lnTo>
                    <a:pt x="0" y="286777"/>
                  </a:lnTo>
                  <a:close/>
                </a:path>
              </a:pathLst>
            </a:custGeom>
            <a:solidFill>
              <a:srgbClr val="EEEEEE"/>
            </a:solidFill>
          </p:spPr>
          <p:txBody>
            <a:bodyPr/>
            <a:lstStyle/>
            <a:p>
              <a:endParaRPr lang="en-US"/>
            </a:p>
          </p:txBody>
        </p:sp>
      </p:grpSp>
      <p:grpSp>
        <p:nvGrpSpPr>
          <p:cNvPr id="4" name="Group 4"/>
          <p:cNvGrpSpPr/>
          <p:nvPr/>
        </p:nvGrpSpPr>
        <p:grpSpPr>
          <a:xfrm>
            <a:off x="0" y="0"/>
            <a:ext cx="847771" cy="847771"/>
            <a:chOff x="0" y="0"/>
            <a:chExt cx="1913890" cy="1913890"/>
          </a:xfrm>
        </p:grpSpPr>
        <p:sp>
          <p:nvSpPr>
            <p:cNvPr id="5" name="Freeform 5"/>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C84B31"/>
            </a:solidFill>
          </p:spPr>
          <p:txBody>
            <a:bodyPr/>
            <a:lstStyle/>
            <a:p>
              <a:endParaRPr lang="en-US"/>
            </a:p>
          </p:txBody>
        </p:sp>
      </p:grpSp>
      <p:sp>
        <p:nvSpPr>
          <p:cNvPr id="6" name="Freeform 6"/>
          <p:cNvSpPr/>
          <p:nvPr/>
        </p:nvSpPr>
        <p:spPr>
          <a:xfrm>
            <a:off x="6819713" y="1257300"/>
            <a:ext cx="3179186" cy="3124200"/>
          </a:xfrm>
          <a:custGeom>
            <a:avLst/>
            <a:gdLst/>
            <a:ahLst/>
            <a:cxnLst/>
            <a:rect l="l" t="t" r="r" b="b"/>
            <a:pathLst>
              <a:path w="3179186" h="3124200">
                <a:moveTo>
                  <a:pt x="0" y="0"/>
                </a:moveTo>
                <a:lnTo>
                  <a:pt x="3179186" y="0"/>
                </a:lnTo>
                <a:lnTo>
                  <a:pt x="3179186" y="3124200"/>
                </a:lnTo>
                <a:lnTo>
                  <a:pt x="0" y="31242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7" name="Freeform 7"/>
          <p:cNvSpPr/>
          <p:nvPr/>
        </p:nvSpPr>
        <p:spPr>
          <a:xfrm>
            <a:off x="1053581" y="1257300"/>
            <a:ext cx="3354141" cy="3124200"/>
          </a:xfrm>
          <a:custGeom>
            <a:avLst/>
            <a:gdLst/>
            <a:ahLst/>
            <a:cxnLst/>
            <a:rect l="l" t="t" r="r" b="b"/>
            <a:pathLst>
              <a:path w="3354141" h="3124200">
                <a:moveTo>
                  <a:pt x="0" y="0"/>
                </a:moveTo>
                <a:lnTo>
                  <a:pt x="3354141" y="0"/>
                </a:lnTo>
                <a:lnTo>
                  <a:pt x="3354141" y="3124200"/>
                </a:lnTo>
                <a:lnTo>
                  <a:pt x="0" y="31242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8" name="Freeform 8"/>
          <p:cNvSpPr/>
          <p:nvPr/>
        </p:nvSpPr>
        <p:spPr>
          <a:xfrm>
            <a:off x="12610726" y="1257300"/>
            <a:ext cx="4063959" cy="3124200"/>
          </a:xfrm>
          <a:custGeom>
            <a:avLst/>
            <a:gdLst/>
            <a:ahLst/>
            <a:cxnLst/>
            <a:rect l="l" t="t" r="r" b="b"/>
            <a:pathLst>
              <a:path w="4063959" h="3124200">
                <a:moveTo>
                  <a:pt x="0" y="0"/>
                </a:moveTo>
                <a:lnTo>
                  <a:pt x="4063959" y="0"/>
                </a:lnTo>
                <a:lnTo>
                  <a:pt x="4063959" y="3124200"/>
                </a:lnTo>
                <a:lnTo>
                  <a:pt x="0" y="31242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9" name="TextBox 9"/>
          <p:cNvSpPr txBox="1"/>
          <p:nvPr/>
        </p:nvSpPr>
        <p:spPr>
          <a:xfrm>
            <a:off x="1123950" y="242910"/>
            <a:ext cx="10592755" cy="361950"/>
          </a:xfrm>
          <a:prstGeom prst="rect">
            <a:avLst/>
          </a:prstGeom>
        </p:spPr>
        <p:txBody>
          <a:bodyPr lIns="0" tIns="0" rIns="0" bIns="0" rtlCol="0" anchor="t">
            <a:spAutoFit/>
          </a:bodyPr>
          <a:lstStyle/>
          <a:p>
            <a:pPr algn="l">
              <a:lnSpc>
                <a:spcPts val="2879"/>
              </a:lnSpc>
            </a:pPr>
            <a:r>
              <a:rPr lang="en-US" sz="2400" spc="74">
                <a:solidFill>
                  <a:srgbClr val="2D4263"/>
                </a:solidFill>
                <a:latin typeface="Poppins Medium"/>
                <a:ea typeface="Poppins Medium"/>
                <a:cs typeface="Poppins Medium"/>
                <a:sym typeface="Poppins Medium"/>
              </a:rPr>
              <a:t>Conclusion &amp; Discussions</a:t>
            </a:r>
          </a:p>
        </p:txBody>
      </p:sp>
      <p:sp>
        <p:nvSpPr>
          <p:cNvPr id="10" name="TextBox 10"/>
          <p:cNvSpPr txBox="1"/>
          <p:nvPr/>
        </p:nvSpPr>
        <p:spPr>
          <a:xfrm>
            <a:off x="154759" y="242910"/>
            <a:ext cx="538253" cy="361950"/>
          </a:xfrm>
          <a:prstGeom prst="rect">
            <a:avLst/>
          </a:prstGeom>
        </p:spPr>
        <p:txBody>
          <a:bodyPr lIns="0" tIns="0" rIns="0" bIns="0" rtlCol="0" anchor="t">
            <a:spAutoFit/>
          </a:bodyPr>
          <a:lstStyle/>
          <a:p>
            <a:pPr algn="ctr">
              <a:lnSpc>
                <a:spcPts val="2879"/>
              </a:lnSpc>
            </a:pPr>
            <a:r>
              <a:rPr lang="en-US" sz="2400" spc="74">
                <a:solidFill>
                  <a:srgbClr val="EEEEEE"/>
                </a:solidFill>
                <a:latin typeface="Poppins Medium"/>
                <a:ea typeface="Poppins Medium"/>
                <a:cs typeface="Poppins Medium"/>
                <a:sym typeface="Poppins Medium"/>
              </a:rPr>
              <a:t>V</a:t>
            </a:r>
          </a:p>
        </p:txBody>
      </p:sp>
      <p:sp>
        <p:nvSpPr>
          <p:cNvPr id="11" name="TextBox 11"/>
          <p:cNvSpPr txBox="1"/>
          <p:nvPr/>
        </p:nvSpPr>
        <p:spPr>
          <a:xfrm>
            <a:off x="1053581" y="4838700"/>
            <a:ext cx="4648574" cy="2423740"/>
          </a:xfrm>
          <a:prstGeom prst="rect">
            <a:avLst/>
          </a:prstGeom>
        </p:spPr>
        <p:txBody>
          <a:bodyPr lIns="0" tIns="0" rIns="0" bIns="0" rtlCol="0" anchor="t">
            <a:spAutoFit/>
          </a:bodyPr>
          <a:lstStyle/>
          <a:p>
            <a:pPr algn="l">
              <a:lnSpc>
                <a:spcPts val="4800"/>
              </a:lnSpc>
            </a:pPr>
            <a:r>
              <a:rPr lang="en-US" sz="3000" dirty="0">
                <a:solidFill>
                  <a:srgbClr val="2D4263"/>
                </a:solidFill>
                <a:latin typeface="Poppins Medium"/>
                <a:ea typeface="Poppins Medium"/>
                <a:cs typeface="Poppins Medium"/>
                <a:sym typeface="Poppins Medium"/>
              </a:rPr>
              <a:t>Observed Benefits and Impacts</a:t>
            </a:r>
          </a:p>
          <a:p>
            <a:pPr algn="l">
              <a:lnSpc>
                <a:spcPts val="4800"/>
              </a:lnSpc>
            </a:pPr>
            <a:endParaRPr lang="en-US" sz="3000" dirty="0">
              <a:solidFill>
                <a:srgbClr val="2D4263"/>
              </a:solidFill>
              <a:latin typeface="Poppins Medium"/>
              <a:ea typeface="Poppins Medium"/>
              <a:cs typeface="Poppins Medium"/>
              <a:sym typeface="Poppins Medium"/>
            </a:endParaRPr>
          </a:p>
          <a:p>
            <a:pPr algn="l">
              <a:lnSpc>
                <a:spcPts val="4800"/>
              </a:lnSpc>
            </a:pPr>
            <a:endParaRPr lang="en-US" sz="3000" dirty="0">
              <a:solidFill>
                <a:srgbClr val="2D4263"/>
              </a:solidFill>
              <a:latin typeface="Poppins Medium"/>
              <a:ea typeface="Poppins Medium"/>
              <a:cs typeface="Poppins Medium"/>
              <a:sym typeface="Poppins Medium"/>
            </a:endParaRPr>
          </a:p>
        </p:txBody>
      </p:sp>
      <p:sp>
        <p:nvSpPr>
          <p:cNvPr id="12" name="TextBox 12"/>
          <p:cNvSpPr txBox="1"/>
          <p:nvPr/>
        </p:nvSpPr>
        <p:spPr>
          <a:xfrm>
            <a:off x="1053581" y="6210300"/>
            <a:ext cx="4648574" cy="2674620"/>
          </a:xfrm>
          <a:prstGeom prst="rect">
            <a:avLst/>
          </a:prstGeom>
        </p:spPr>
        <p:txBody>
          <a:bodyPr lIns="0" tIns="0" rIns="0" bIns="0" rtlCol="0" anchor="t">
            <a:spAutoFit/>
          </a:bodyPr>
          <a:lstStyle/>
          <a:p>
            <a:pPr algn="l">
              <a:lnSpc>
                <a:spcPts val="4320"/>
              </a:lnSpc>
            </a:pPr>
            <a:r>
              <a:rPr lang="en-US" sz="2400" dirty="0">
                <a:solidFill>
                  <a:srgbClr val="2D4263"/>
                </a:solidFill>
                <a:latin typeface="Poppins Light"/>
                <a:ea typeface="Poppins Light"/>
                <a:cs typeface="Poppins Light"/>
                <a:sym typeface="Poppins Light"/>
              </a:rPr>
              <a:t>Lorem ipsum dolor sit </a:t>
            </a:r>
            <a:r>
              <a:rPr lang="en-US" sz="2400" dirty="0" err="1">
                <a:solidFill>
                  <a:srgbClr val="2D4263"/>
                </a:solidFill>
                <a:latin typeface="Poppins Light"/>
                <a:ea typeface="Poppins Light"/>
                <a:cs typeface="Poppins Light"/>
                <a:sym typeface="Poppins Light"/>
              </a:rPr>
              <a:t>amet</a:t>
            </a:r>
            <a:r>
              <a:rPr lang="en-US" sz="2400" dirty="0">
                <a:solidFill>
                  <a:srgbClr val="2D4263"/>
                </a:solidFill>
                <a:latin typeface="Poppins Light"/>
                <a:ea typeface="Poppins Light"/>
                <a:cs typeface="Poppins Light"/>
                <a:sym typeface="Poppins Light"/>
              </a:rPr>
              <a:t>, </a:t>
            </a:r>
            <a:r>
              <a:rPr lang="en-US" sz="2400" dirty="0" err="1">
                <a:solidFill>
                  <a:srgbClr val="2D4263"/>
                </a:solidFill>
                <a:latin typeface="Poppins Light"/>
                <a:ea typeface="Poppins Light"/>
                <a:cs typeface="Poppins Light"/>
                <a:sym typeface="Poppins Light"/>
              </a:rPr>
              <a:t>consectetur</a:t>
            </a:r>
            <a:r>
              <a:rPr lang="en-US" sz="2400" dirty="0">
                <a:solidFill>
                  <a:srgbClr val="2D4263"/>
                </a:solidFill>
                <a:latin typeface="Poppins Light"/>
                <a:ea typeface="Poppins Light"/>
                <a:cs typeface="Poppins Light"/>
                <a:sym typeface="Poppins Light"/>
              </a:rPr>
              <a:t> </a:t>
            </a:r>
            <a:r>
              <a:rPr lang="en-US" sz="2400" dirty="0" err="1">
                <a:solidFill>
                  <a:srgbClr val="2D4263"/>
                </a:solidFill>
                <a:latin typeface="Poppins Light"/>
                <a:ea typeface="Poppins Light"/>
                <a:cs typeface="Poppins Light"/>
                <a:sym typeface="Poppins Light"/>
              </a:rPr>
              <a:t>adipiscing</a:t>
            </a:r>
            <a:r>
              <a:rPr lang="en-US" sz="2400" dirty="0">
                <a:solidFill>
                  <a:srgbClr val="2D4263"/>
                </a:solidFill>
                <a:latin typeface="Poppins Light"/>
                <a:ea typeface="Poppins Light"/>
                <a:cs typeface="Poppins Light"/>
                <a:sym typeface="Poppins Light"/>
              </a:rPr>
              <a:t> </a:t>
            </a:r>
            <a:r>
              <a:rPr lang="en-US" sz="2400" dirty="0" err="1">
                <a:solidFill>
                  <a:srgbClr val="2D4263"/>
                </a:solidFill>
                <a:latin typeface="Poppins Light"/>
                <a:ea typeface="Poppins Light"/>
                <a:cs typeface="Poppins Light"/>
                <a:sym typeface="Poppins Light"/>
              </a:rPr>
              <a:t>elit</a:t>
            </a:r>
            <a:r>
              <a:rPr lang="en-US" sz="2400" dirty="0">
                <a:solidFill>
                  <a:srgbClr val="2D4263"/>
                </a:solidFill>
                <a:latin typeface="Poppins Light"/>
                <a:ea typeface="Poppins Light"/>
                <a:cs typeface="Poppins Light"/>
                <a:sym typeface="Poppins Light"/>
              </a:rPr>
              <a:t>, sed do </a:t>
            </a:r>
            <a:r>
              <a:rPr lang="en-US" sz="2400" dirty="0" err="1">
                <a:solidFill>
                  <a:srgbClr val="2D4263"/>
                </a:solidFill>
                <a:latin typeface="Poppins Light"/>
                <a:ea typeface="Poppins Light"/>
                <a:cs typeface="Poppins Light"/>
                <a:sym typeface="Poppins Light"/>
              </a:rPr>
              <a:t>eiusmod</a:t>
            </a:r>
            <a:r>
              <a:rPr lang="en-US" sz="2400" dirty="0">
                <a:solidFill>
                  <a:srgbClr val="2D4263"/>
                </a:solidFill>
                <a:latin typeface="Poppins Light"/>
                <a:ea typeface="Poppins Light"/>
                <a:cs typeface="Poppins Light"/>
                <a:sym typeface="Poppins Light"/>
              </a:rPr>
              <a:t> </a:t>
            </a:r>
            <a:r>
              <a:rPr lang="en-US" sz="2400" dirty="0" err="1">
                <a:solidFill>
                  <a:srgbClr val="2D4263"/>
                </a:solidFill>
                <a:latin typeface="Poppins Light"/>
                <a:ea typeface="Poppins Light"/>
                <a:cs typeface="Poppins Light"/>
                <a:sym typeface="Poppins Light"/>
              </a:rPr>
              <a:t>tempor</a:t>
            </a:r>
            <a:r>
              <a:rPr lang="en-US" sz="2400" dirty="0">
                <a:solidFill>
                  <a:srgbClr val="2D4263"/>
                </a:solidFill>
                <a:latin typeface="Poppins Light"/>
                <a:ea typeface="Poppins Light"/>
                <a:cs typeface="Poppins Light"/>
                <a:sym typeface="Poppins Light"/>
              </a:rPr>
              <a:t> </a:t>
            </a:r>
            <a:r>
              <a:rPr lang="en-US" sz="2400" dirty="0" err="1">
                <a:solidFill>
                  <a:srgbClr val="2D4263"/>
                </a:solidFill>
                <a:latin typeface="Poppins Light"/>
                <a:ea typeface="Poppins Light"/>
                <a:cs typeface="Poppins Light"/>
                <a:sym typeface="Poppins Light"/>
              </a:rPr>
              <a:t>incididunt</a:t>
            </a:r>
            <a:r>
              <a:rPr lang="en-US" sz="2400" dirty="0">
                <a:solidFill>
                  <a:srgbClr val="2D4263"/>
                </a:solidFill>
                <a:latin typeface="Poppins Light"/>
                <a:ea typeface="Poppins Light"/>
                <a:cs typeface="Poppins Light"/>
                <a:sym typeface="Poppins Light"/>
              </a:rPr>
              <a:t> </a:t>
            </a:r>
            <a:r>
              <a:rPr lang="en-US" sz="2400" dirty="0" err="1">
                <a:solidFill>
                  <a:srgbClr val="2D4263"/>
                </a:solidFill>
                <a:latin typeface="Poppins Light"/>
                <a:ea typeface="Poppins Light"/>
                <a:cs typeface="Poppins Light"/>
                <a:sym typeface="Poppins Light"/>
              </a:rPr>
              <a:t>ut</a:t>
            </a:r>
            <a:r>
              <a:rPr lang="en-US" sz="2400" dirty="0">
                <a:solidFill>
                  <a:srgbClr val="2D4263"/>
                </a:solidFill>
                <a:latin typeface="Poppins Light"/>
                <a:ea typeface="Poppins Light"/>
                <a:cs typeface="Poppins Light"/>
                <a:sym typeface="Poppins Light"/>
              </a:rPr>
              <a:t> labore et dolore magna </a:t>
            </a:r>
            <a:r>
              <a:rPr lang="en-US" sz="2400" dirty="0" err="1">
                <a:solidFill>
                  <a:srgbClr val="2D4263"/>
                </a:solidFill>
                <a:latin typeface="Poppins Light"/>
                <a:ea typeface="Poppins Light"/>
                <a:cs typeface="Poppins Light"/>
                <a:sym typeface="Poppins Light"/>
              </a:rPr>
              <a:t>aliqua</a:t>
            </a:r>
            <a:r>
              <a:rPr lang="en-US" sz="2400" dirty="0">
                <a:solidFill>
                  <a:srgbClr val="2D4263"/>
                </a:solidFill>
                <a:latin typeface="Poppins Light"/>
                <a:ea typeface="Poppins Light"/>
                <a:cs typeface="Poppins Light"/>
                <a:sym typeface="Poppins Light"/>
              </a:rPr>
              <a:t>.</a:t>
            </a:r>
          </a:p>
        </p:txBody>
      </p:sp>
      <p:sp>
        <p:nvSpPr>
          <p:cNvPr id="13" name="TextBox 13"/>
          <p:cNvSpPr txBox="1"/>
          <p:nvPr/>
        </p:nvSpPr>
        <p:spPr>
          <a:xfrm>
            <a:off x="6819713" y="4838700"/>
            <a:ext cx="4648574" cy="3039294"/>
          </a:xfrm>
          <a:prstGeom prst="rect">
            <a:avLst/>
          </a:prstGeom>
        </p:spPr>
        <p:txBody>
          <a:bodyPr lIns="0" tIns="0" rIns="0" bIns="0" rtlCol="0" anchor="t">
            <a:spAutoFit/>
          </a:bodyPr>
          <a:lstStyle/>
          <a:p>
            <a:pPr algn="l">
              <a:lnSpc>
                <a:spcPts val="4800"/>
              </a:lnSpc>
            </a:pPr>
            <a:r>
              <a:rPr lang="en-US" sz="3000" dirty="0">
                <a:solidFill>
                  <a:srgbClr val="2D4263"/>
                </a:solidFill>
                <a:latin typeface="Poppins Medium"/>
                <a:ea typeface="Poppins Medium"/>
                <a:cs typeface="Poppins Medium"/>
                <a:sym typeface="Poppins Medium"/>
              </a:rPr>
              <a:t>Limitations and Challenges Faced</a:t>
            </a:r>
          </a:p>
          <a:p>
            <a:pPr algn="l">
              <a:lnSpc>
                <a:spcPts val="4800"/>
              </a:lnSpc>
            </a:pPr>
            <a:endParaRPr lang="en-US" sz="3000" dirty="0">
              <a:solidFill>
                <a:srgbClr val="2D4263"/>
              </a:solidFill>
              <a:latin typeface="Poppins Medium"/>
              <a:ea typeface="Poppins Medium"/>
              <a:cs typeface="Poppins Medium"/>
              <a:sym typeface="Poppins Medium"/>
            </a:endParaRPr>
          </a:p>
          <a:p>
            <a:pPr algn="l">
              <a:lnSpc>
                <a:spcPts val="4800"/>
              </a:lnSpc>
            </a:pPr>
            <a:endParaRPr lang="en-US" sz="3000" dirty="0">
              <a:solidFill>
                <a:srgbClr val="2D4263"/>
              </a:solidFill>
              <a:latin typeface="Poppins Medium"/>
              <a:ea typeface="Poppins Medium"/>
              <a:cs typeface="Poppins Medium"/>
              <a:sym typeface="Poppins Medium"/>
            </a:endParaRPr>
          </a:p>
          <a:p>
            <a:pPr algn="l">
              <a:lnSpc>
                <a:spcPts val="4800"/>
              </a:lnSpc>
            </a:pPr>
            <a:endParaRPr lang="en-US" sz="3000" dirty="0">
              <a:solidFill>
                <a:srgbClr val="2D4263"/>
              </a:solidFill>
              <a:latin typeface="Poppins Medium"/>
              <a:ea typeface="Poppins Medium"/>
              <a:cs typeface="Poppins Medium"/>
              <a:sym typeface="Poppins Medium"/>
            </a:endParaRPr>
          </a:p>
        </p:txBody>
      </p:sp>
      <p:sp>
        <p:nvSpPr>
          <p:cNvPr id="14" name="TextBox 14"/>
          <p:cNvSpPr txBox="1"/>
          <p:nvPr/>
        </p:nvSpPr>
        <p:spPr>
          <a:xfrm>
            <a:off x="6819713" y="6210300"/>
            <a:ext cx="4648574" cy="2674620"/>
          </a:xfrm>
          <a:prstGeom prst="rect">
            <a:avLst/>
          </a:prstGeom>
        </p:spPr>
        <p:txBody>
          <a:bodyPr lIns="0" tIns="0" rIns="0" bIns="0" rtlCol="0" anchor="t">
            <a:spAutoFit/>
          </a:bodyPr>
          <a:lstStyle/>
          <a:p>
            <a:pPr algn="l">
              <a:lnSpc>
                <a:spcPts val="4320"/>
              </a:lnSpc>
            </a:pPr>
            <a:r>
              <a:rPr lang="en-US" sz="2400" dirty="0">
                <a:solidFill>
                  <a:srgbClr val="2D4263"/>
                </a:solidFill>
                <a:latin typeface="Poppins Light"/>
                <a:ea typeface="Poppins Light"/>
                <a:cs typeface="Poppins Light"/>
                <a:sym typeface="Poppins Light"/>
              </a:rPr>
              <a:t>Lorem ipsum dolor sit </a:t>
            </a:r>
            <a:r>
              <a:rPr lang="en-US" sz="2400" dirty="0" err="1">
                <a:solidFill>
                  <a:srgbClr val="2D4263"/>
                </a:solidFill>
                <a:latin typeface="Poppins Light"/>
                <a:ea typeface="Poppins Light"/>
                <a:cs typeface="Poppins Light"/>
                <a:sym typeface="Poppins Light"/>
              </a:rPr>
              <a:t>amet</a:t>
            </a:r>
            <a:r>
              <a:rPr lang="en-US" sz="2400" dirty="0">
                <a:solidFill>
                  <a:srgbClr val="2D4263"/>
                </a:solidFill>
                <a:latin typeface="Poppins Light"/>
                <a:ea typeface="Poppins Light"/>
                <a:cs typeface="Poppins Light"/>
                <a:sym typeface="Poppins Light"/>
              </a:rPr>
              <a:t>, </a:t>
            </a:r>
            <a:r>
              <a:rPr lang="en-US" sz="2400" dirty="0" err="1">
                <a:solidFill>
                  <a:srgbClr val="2D4263"/>
                </a:solidFill>
                <a:latin typeface="Poppins Light"/>
                <a:ea typeface="Poppins Light"/>
                <a:cs typeface="Poppins Light"/>
                <a:sym typeface="Poppins Light"/>
              </a:rPr>
              <a:t>consectetur</a:t>
            </a:r>
            <a:r>
              <a:rPr lang="en-US" sz="2400" dirty="0">
                <a:solidFill>
                  <a:srgbClr val="2D4263"/>
                </a:solidFill>
                <a:latin typeface="Poppins Light"/>
                <a:ea typeface="Poppins Light"/>
                <a:cs typeface="Poppins Light"/>
                <a:sym typeface="Poppins Light"/>
              </a:rPr>
              <a:t> </a:t>
            </a:r>
            <a:r>
              <a:rPr lang="en-US" sz="2400" dirty="0" err="1">
                <a:solidFill>
                  <a:srgbClr val="2D4263"/>
                </a:solidFill>
                <a:latin typeface="Poppins Light"/>
                <a:ea typeface="Poppins Light"/>
                <a:cs typeface="Poppins Light"/>
                <a:sym typeface="Poppins Light"/>
              </a:rPr>
              <a:t>adipiscing</a:t>
            </a:r>
            <a:r>
              <a:rPr lang="en-US" sz="2400" dirty="0">
                <a:solidFill>
                  <a:srgbClr val="2D4263"/>
                </a:solidFill>
                <a:latin typeface="Poppins Light"/>
                <a:ea typeface="Poppins Light"/>
                <a:cs typeface="Poppins Light"/>
                <a:sym typeface="Poppins Light"/>
              </a:rPr>
              <a:t> </a:t>
            </a:r>
            <a:r>
              <a:rPr lang="en-US" sz="2400" dirty="0" err="1">
                <a:solidFill>
                  <a:srgbClr val="2D4263"/>
                </a:solidFill>
                <a:latin typeface="Poppins Light"/>
                <a:ea typeface="Poppins Light"/>
                <a:cs typeface="Poppins Light"/>
                <a:sym typeface="Poppins Light"/>
              </a:rPr>
              <a:t>elit</a:t>
            </a:r>
            <a:r>
              <a:rPr lang="en-US" sz="2400" dirty="0">
                <a:solidFill>
                  <a:srgbClr val="2D4263"/>
                </a:solidFill>
                <a:latin typeface="Poppins Light"/>
                <a:ea typeface="Poppins Light"/>
                <a:cs typeface="Poppins Light"/>
                <a:sym typeface="Poppins Light"/>
              </a:rPr>
              <a:t>, sed do </a:t>
            </a:r>
            <a:r>
              <a:rPr lang="en-US" sz="2400" dirty="0" err="1">
                <a:solidFill>
                  <a:srgbClr val="2D4263"/>
                </a:solidFill>
                <a:latin typeface="Poppins Light"/>
                <a:ea typeface="Poppins Light"/>
                <a:cs typeface="Poppins Light"/>
                <a:sym typeface="Poppins Light"/>
              </a:rPr>
              <a:t>eiusmod</a:t>
            </a:r>
            <a:r>
              <a:rPr lang="en-US" sz="2400" dirty="0">
                <a:solidFill>
                  <a:srgbClr val="2D4263"/>
                </a:solidFill>
                <a:latin typeface="Poppins Light"/>
                <a:ea typeface="Poppins Light"/>
                <a:cs typeface="Poppins Light"/>
                <a:sym typeface="Poppins Light"/>
              </a:rPr>
              <a:t> </a:t>
            </a:r>
            <a:r>
              <a:rPr lang="en-US" sz="2400" dirty="0" err="1">
                <a:solidFill>
                  <a:srgbClr val="2D4263"/>
                </a:solidFill>
                <a:latin typeface="Poppins Light"/>
                <a:ea typeface="Poppins Light"/>
                <a:cs typeface="Poppins Light"/>
                <a:sym typeface="Poppins Light"/>
              </a:rPr>
              <a:t>tempor</a:t>
            </a:r>
            <a:r>
              <a:rPr lang="en-US" sz="2400" dirty="0">
                <a:solidFill>
                  <a:srgbClr val="2D4263"/>
                </a:solidFill>
                <a:latin typeface="Poppins Light"/>
                <a:ea typeface="Poppins Light"/>
                <a:cs typeface="Poppins Light"/>
                <a:sym typeface="Poppins Light"/>
              </a:rPr>
              <a:t> </a:t>
            </a:r>
            <a:r>
              <a:rPr lang="en-US" sz="2400" dirty="0" err="1">
                <a:solidFill>
                  <a:srgbClr val="2D4263"/>
                </a:solidFill>
                <a:latin typeface="Poppins Light"/>
                <a:ea typeface="Poppins Light"/>
                <a:cs typeface="Poppins Light"/>
                <a:sym typeface="Poppins Light"/>
              </a:rPr>
              <a:t>incididunt</a:t>
            </a:r>
            <a:r>
              <a:rPr lang="en-US" sz="2400" dirty="0">
                <a:solidFill>
                  <a:srgbClr val="2D4263"/>
                </a:solidFill>
                <a:latin typeface="Poppins Light"/>
                <a:ea typeface="Poppins Light"/>
                <a:cs typeface="Poppins Light"/>
                <a:sym typeface="Poppins Light"/>
              </a:rPr>
              <a:t> </a:t>
            </a:r>
            <a:r>
              <a:rPr lang="en-US" sz="2400" dirty="0" err="1">
                <a:solidFill>
                  <a:srgbClr val="2D4263"/>
                </a:solidFill>
                <a:latin typeface="Poppins Light"/>
                <a:ea typeface="Poppins Light"/>
                <a:cs typeface="Poppins Light"/>
                <a:sym typeface="Poppins Light"/>
              </a:rPr>
              <a:t>ut</a:t>
            </a:r>
            <a:r>
              <a:rPr lang="en-US" sz="2400" dirty="0">
                <a:solidFill>
                  <a:srgbClr val="2D4263"/>
                </a:solidFill>
                <a:latin typeface="Poppins Light"/>
                <a:ea typeface="Poppins Light"/>
                <a:cs typeface="Poppins Light"/>
                <a:sym typeface="Poppins Light"/>
              </a:rPr>
              <a:t> labore et dolore magna </a:t>
            </a:r>
            <a:r>
              <a:rPr lang="en-US" sz="2400" dirty="0" err="1">
                <a:solidFill>
                  <a:srgbClr val="2D4263"/>
                </a:solidFill>
                <a:latin typeface="Poppins Light"/>
                <a:ea typeface="Poppins Light"/>
                <a:cs typeface="Poppins Light"/>
                <a:sym typeface="Poppins Light"/>
              </a:rPr>
              <a:t>aliqua</a:t>
            </a:r>
            <a:r>
              <a:rPr lang="en-US" sz="2400" dirty="0">
                <a:solidFill>
                  <a:srgbClr val="2D4263"/>
                </a:solidFill>
                <a:latin typeface="Poppins Light"/>
                <a:ea typeface="Poppins Light"/>
                <a:cs typeface="Poppins Light"/>
                <a:sym typeface="Poppins Light"/>
              </a:rPr>
              <a:t>.</a:t>
            </a:r>
          </a:p>
        </p:txBody>
      </p:sp>
      <p:sp>
        <p:nvSpPr>
          <p:cNvPr id="15" name="TextBox 15"/>
          <p:cNvSpPr txBox="1"/>
          <p:nvPr/>
        </p:nvSpPr>
        <p:spPr>
          <a:xfrm>
            <a:off x="12610726" y="4838700"/>
            <a:ext cx="4648574" cy="4270400"/>
          </a:xfrm>
          <a:prstGeom prst="rect">
            <a:avLst/>
          </a:prstGeom>
        </p:spPr>
        <p:txBody>
          <a:bodyPr lIns="0" tIns="0" rIns="0" bIns="0" rtlCol="0" anchor="t">
            <a:spAutoFit/>
          </a:bodyPr>
          <a:lstStyle/>
          <a:p>
            <a:pPr algn="l">
              <a:lnSpc>
                <a:spcPts val="4800"/>
              </a:lnSpc>
            </a:pPr>
            <a:r>
              <a:rPr lang="en-US" sz="3000" dirty="0">
                <a:solidFill>
                  <a:srgbClr val="2D4263"/>
                </a:solidFill>
                <a:latin typeface="Poppins Medium"/>
                <a:ea typeface="Poppins Medium"/>
                <a:cs typeface="Poppins Medium"/>
                <a:sym typeface="Poppins Medium"/>
              </a:rPr>
              <a:t>Features Implemented</a:t>
            </a:r>
          </a:p>
          <a:p>
            <a:pPr algn="l">
              <a:lnSpc>
                <a:spcPts val="4800"/>
              </a:lnSpc>
            </a:pPr>
            <a:endParaRPr lang="en-US" sz="3000" dirty="0">
              <a:solidFill>
                <a:srgbClr val="2D4263"/>
              </a:solidFill>
              <a:latin typeface="Poppins Medium"/>
              <a:ea typeface="Poppins Medium"/>
              <a:cs typeface="Poppins Medium"/>
              <a:sym typeface="Poppins Medium"/>
            </a:endParaRPr>
          </a:p>
          <a:p>
            <a:pPr algn="l">
              <a:lnSpc>
                <a:spcPts val="4800"/>
              </a:lnSpc>
            </a:pPr>
            <a:endParaRPr lang="en-US" sz="3000" dirty="0">
              <a:solidFill>
                <a:srgbClr val="2D4263"/>
              </a:solidFill>
              <a:latin typeface="Poppins Medium"/>
              <a:ea typeface="Poppins Medium"/>
              <a:cs typeface="Poppins Medium"/>
              <a:sym typeface="Poppins Medium"/>
            </a:endParaRPr>
          </a:p>
          <a:p>
            <a:pPr algn="l">
              <a:lnSpc>
                <a:spcPts val="4800"/>
              </a:lnSpc>
            </a:pPr>
            <a:endParaRPr lang="en-US" sz="3000" dirty="0">
              <a:solidFill>
                <a:srgbClr val="2D4263"/>
              </a:solidFill>
              <a:latin typeface="Poppins Medium"/>
              <a:ea typeface="Poppins Medium"/>
              <a:cs typeface="Poppins Medium"/>
              <a:sym typeface="Poppins Medium"/>
            </a:endParaRPr>
          </a:p>
          <a:p>
            <a:pPr algn="l">
              <a:lnSpc>
                <a:spcPts val="4800"/>
              </a:lnSpc>
            </a:pPr>
            <a:endParaRPr lang="en-US" sz="3000" dirty="0">
              <a:solidFill>
                <a:srgbClr val="2D4263"/>
              </a:solidFill>
              <a:latin typeface="Poppins Medium"/>
              <a:ea typeface="Poppins Medium"/>
              <a:cs typeface="Poppins Medium"/>
              <a:sym typeface="Poppins Medium"/>
            </a:endParaRPr>
          </a:p>
          <a:p>
            <a:pPr algn="l">
              <a:lnSpc>
                <a:spcPts val="4800"/>
              </a:lnSpc>
            </a:pPr>
            <a:endParaRPr lang="en-US" sz="3000" dirty="0">
              <a:solidFill>
                <a:srgbClr val="2D4263"/>
              </a:solidFill>
              <a:latin typeface="Poppins Medium"/>
              <a:ea typeface="Poppins Medium"/>
              <a:cs typeface="Poppins Medium"/>
              <a:sym typeface="Poppins Medium"/>
            </a:endParaRPr>
          </a:p>
          <a:p>
            <a:pPr algn="l">
              <a:lnSpc>
                <a:spcPts val="4800"/>
              </a:lnSpc>
            </a:pPr>
            <a:endParaRPr lang="en-US" sz="3000" dirty="0">
              <a:solidFill>
                <a:srgbClr val="2D4263"/>
              </a:solidFill>
              <a:latin typeface="Poppins Medium"/>
              <a:ea typeface="Poppins Medium"/>
              <a:cs typeface="Poppins Medium"/>
              <a:sym typeface="Poppins Medium"/>
            </a:endParaRPr>
          </a:p>
        </p:txBody>
      </p:sp>
      <p:sp>
        <p:nvSpPr>
          <p:cNvPr id="16" name="TextBox 16"/>
          <p:cNvSpPr txBox="1"/>
          <p:nvPr/>
        </p:nvSpPr>
        <p:spPr>
          <a:xfrm>
            <a:off x="12585845" y="6210300"/>
            <a:ext cx="4648574" cy="2674620"/>
          </a:xfrm>
          <a:prstGeom prst="rect">
            <a:avLst/>
          </a:prstGeom>
        </p:spPr>
        <p:txBody>
          <a:bodyPr lIns="0" tIns="0" rIns="0" bIns="0" rtlCol="0" anchor="t">
            <a:spAutoFit/>
          </a:bodyPr>
          <a:lstStyle/>
          <a:p>
            <a:pPr algn="l">
              <a:lnSpc>
                <a:spcPts val="4320"/>
              </a:lnSpc>
            </a:pPr>
            <a:r>
              <a:rPr lang="en-US" sz="2400" dirty="0">
                <a:solidFill>
                  <a:srgbClr val="2D4263"/>
                </a:solidFill>
                <a:latin typeface="Poppins Light"/>
                <a:ea typeface="Poppins Light"/>
                <a:cs typeface="Poppins Light"/>
                <a:sym typeface="Poppins Light"/>
              </a:rPr>
              <a:t>Lorem ipsum dolor sit </a:t>
            </a:r>
            <a:r>
              <a:rPr lang="en-US" sz="2400" dirty="0" err="1">
                <a:solidFill>
                  <a:srgbClr val="2D4263"/>
                </a:solidFill>
                <a:latin typeface="Poppins Light"/>
                <a:ea typeface="Poppins Light"/>
                <a:cs typeface="Poppins Light"/>
                <a:sym typeface="Poppins Light"/>
              </a:rPr>
              <a:t>amet</a:t>
            </a:r>
            <a:r>
              <a:rPr lang="en-US" sz="2400" dirty="0">
                <a:solidFill>
                  <a:srgbClr val="2D4263"/>
                </a:solidFill>
                <a:latin typeface="Poppins Light"/>
                <a:ea typeface="Poppins Light"/>
                <a:cs typeface="Poppins Light"/>
                <a:sym typeface="Poppins Light"/>
              </a:rPr>
              <a:t>, </a:t>
            </a:r>
            <a:r>
              <a:rPr lang="en-US" sz="2400" dirty="0" err="1">
                <a:solidFill>
                  <a:srgbClr val="2D4263"/>
                </a:solidFill>
                <a:latin typeface="Poppins Light"/>
                <a:ea typeface="Poppins Light"/>
                <a:cs typeface="Poppins Light"/>
                <a:sym typeface="Poppins Light"/>
              </a:rPr>
              <a:t>consectetur</a:t>
            </a:r>
            <a:r>
              <a:rPr lang="en-US" sz="2400" dirty="0">
                <a:solidFill>
                  <a:srgbClr val="2D4263"/>
                </a:solidFill>
                <a:latin typeface="Poppins Light"/>
                <a:ea typeface="Poppins Light"/>
                <a:cs typeface="Poppins Light"/>
                <a:sym typeface="Poppins Light"/>
              </a:rPr>
              <a:t> </a:t>
            </a:r>
            <a:r>
              <a:rPr lang="en-US" sz="2400" dirty="0" err="1">
                <a:solidFill>
                  <a:srgbClr val="2D4263"/>
                </a:solidFill>
                <a:latin typeface="Poppins Light"/>
                <a:ea typeface="Poppins Light"/>
                <a:cs typeface="Poppins Light"/>
                <a:sym typeface="Poppins Light"/>
              </a:rPr>
              <a:t>adipiscing</a:t>
            </a:r>
            <a:r>
              <a:rPr lang="en-US" sz="2400" dirty="0">
                <a:solidFill>
                  <a:srgbClr val="2D4263"/>
                </a:solidFill>
                <a:latin typeface="Poppins Light"/>
                <a:ea typeface="Poppins Light"/>
                <a:cs typeface="Poppins Light"/>
                <a:sym typeface="Poppins Light"/>
              </a:rPr>
              <a:t> </a:t>
            </a:r>
            <a:r>
              <a:rPr lang="en-US" sz="2400" dirty="0" err="1">
                <a:solidFill>
                  <a:srgbClr val="2D4263"/>
                </a:solidFill>
                <a:latin typeface="Poppins Light"/>
                <a:ea typeface="Poppins Light"/>
                <a:cs typeface="Poppins Light"/>
                <a:sym typeface="Poppins Light"/>
              </a:rPr>
              <a:t>elit</a:t>
            </a:r>
            <a:r>
              <a:rPr lang="en-US" sz="2400" dirty="0">
                <a:solidFill>
                  <a:srgbClr val="2D4263"/>
                </a:solidFill>
                <a:latin typeface="Poppins Light"/>
                <a:ea typeface="Poppins Light"/>
                <a:cs typeface="Poppins Light"/>
                <a:sym typeface="Poppins Light"/>
              </a:rPr>
              <a:t>, sed do </a:t>
            </a:r>
            <a:r>
              <a:rPr lang="en-US" sz="2400" dirty="0" err="1">
                <a:solidFill>
                  <a:srgbClr val="2D4263"/>
                </a:solidFill>
                <a:latin typeface="Poppins Light"/>
                <a:ea typeface="Poppins Light"/>
                <a:cs typeface="Poppins Light"/>
                <a:sym typeface="Poppins Light"/>
              </a:rPr>
              <a:t>eiusmod</a:t>
            </a:r>
            <a:r>
              <a:rPr lang="en-US" sz="2400" dirty="0">
                <a:solidFill>
                  <a:srgbClr val="2D4263"/>
                </a:solidFill>
                <a:latin typeface="Poppins Light"/>
                <a:ea typeface="Poppins Light"/>
                <a:cs typeface="Poppins Light"/>
                <a:sym typeface="Poppins Light"/>
              </a:rPr>
              <a:t> </a:t>
            </a:r>
            <a:r>
              <a:rPr lang="en-US" sz="2400" dirty="0" err="1">
                <a:solidFill>
                  <a:srgbClr val="2D4263"/>
                </a:solidFill>
                <a:latin typeface="Poppins Light"/>
                <a:ea typeface="Poppins Light"/>
                <a:cs typeface="Poppins Light"/>
                <a:sym typeface="Poppins Light"/>
              </a:rPr>
              <a:t>tempor</a:t>
            </a:r>
            <a:r>
              <a:rPr lang="en-US" sz="2400" dirty="0">
                <a:solidFill>
                  <a:srgbClr val="2D4263"/>
                </a:solidFill>
                <a:latin typeface="Poppins Light"/>
                <a:ea typeface="Poppins Light"/>
                <a:cs typeface="Poppins Light"/>
                <a:sym typeface="Poppins Light"/>
              </a:rPr>
              <a:t> </a:t>
            </a:r>
            <a:r>
              <a:rPr lang="en-US" sz="2400" dirty="0" err="1">
                <a:solidFill>
                  <a:srgbClr val="2D4263"/>
                </a:solidFill>
                <a:latin typeface="Poppins Light"/>
                <a:ea typeface="Poppins Light"/>
                <a:cs typeface="Poppins Light"/>
                <a:sym typeface="Poppins Light"/>
              </a:rPr>
              <a:t>incididunt</a:t>
            </a:r>
            <a:r>
              <a:rPr lang="en-US" sz="2400" dirty="0">
                <a:solidFill>
                  <a:srgbClr val="2D4263"/>
                </a:solidFill>
                <a:latin typeface="Poppins Light"/>
                <a:ea typeface="Poppins Light"/>
                <a:cs typeface="Poppins Light"/>
                <a:sym typeface="Poppins Light"/>
              </a:rPr>
              <a:t> </a:t>
            </a:r>
            <a:r>
              <a:rPr lang="en-US" sz="2400" dirty="0" err="1">
                <a:solidFill>
                  <a:srgbClr val="2D4263"/>
                </a:solidFill>
                <a:latin typeface="Poppins Light"/>
                <a:ea typeface="Poppins Light"/>
                <a:cs typeface="Poppins Light"/>
                <a:sym typeface="Poppins Light"/>
              </a:rPr>
              <a:t>ut</a:t>
            </a:r>
            <a:r>
              <a:rPr lang="en-US" sz="2400" dirty="0">
                <a:solidFill>
                  <a:srgbClr val="2D4263"/>
                </a:solidFill>
                <a:latin typeface="Poppins Light"/>
                <a:ea typeface="Poppins Light"/>
                <a:cs typeface="Poppins Light"/>
                <a:sym typeface="Poppins Light"/>
              </a:rPr>
              <a:t> labore et dolore magna </a:t>
            </a:r>
            <a:r>
              <a:rPr lang="en-US" sz="2400" dirty="0" err="1">
                <a:solidFill>
                  <a:srgbClr val="2D4263"/>
                </a:solidFill>
                <a:latin typeface="Poppins Light"/>
                <a:ea typeface="Poppins Light"/>
                <a:cs typeface="Poppins Light"/>
                <a:sym typeface="Poppins Light"/>
              </a:rPr>
              <a:t>aliqua</a:t>
            </a:r>
            <a:r>
              <a:rPr lang="en-US" sz="2400" dirty="0">
                <a:solidFill>
                  <a:srgbClr val="2D4263"/>
                </a:solidFill>
                <a:latin typeface="Poppins Light"/>
                <a:ea typeface="Poppins Light"/>
                <a:cs typeface="Poppins Light"/>
                <a:sym typeface="Poppins Light"/>
              </a:rPr>
              <a:t>.</a:t>
            </a:r>
          </a:p>
        </p:txBody>
      </p:sp>
      <p:sp>
        <p:nvSpPr>
          <p:cNvPr id="17" name="TextBox 17"/>
          <p:cNvSpPr txBox="1"/>
          <p:nvPr/>
        </p:nvSpPr>
        <p:spPr>
          <a:xfrm>
            <a:off x="16918147" y="8127544"/>
            <a:ext cx="682307" cy="581025"/>
          </a:xfrm>
          <a:prstGeom prst="rect">
            <a:avLst/>
          </a:prstGeom>
        </p:spPr>
        <p:txBody>
          <a:bodyPr lIns="0" tIns="0" rIns="0" bIns="0" rtlCol="0" anchor="t">
            <a:spAutoFit/>
          </a:bodyPr>
          <a:lstStyle/>
          <a:p>
            <a:pPr algn="r">
              <a:lnSpc>
                <a:spcPts val="4800"/>
              </a:lnSpc>
            </a:pPr>
            <a:r>
              <a:rPr lang="en-US" sz="3000" dirty="0">
                <a:solidFill>
                  <a:srgbClr val="2D4263"/>
                </a:solidFill>
                <a:latin typeface="Poppins Medium"/>
                <a:ea typeface="Poppins Medium"/>
                <a:cs typeface="Poppins Medium"/>
                <a:sym typeface="Poppins Medium"/>
              </a:rPr>
              <a:t>14</a:t>
            </a:r>
          </a:p>
        </p:txBody>
      </p:sp>
    </p:spTree>
    <p:extLst>
      <p:ext uri="{BB962C8B-B14F-4D97-AF65-F5344CB8AC3E}">
        <p14:creationId xmlns:p14="http://schemas.microsoft.com/office/powerpoint/2010/main" val="39230992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847771"/>
            <a:chOff x="0" y="0"/>
            <a:chExt cx="6186311" cy="286777"/>
          </a:xfrm>
        </p:grpSpPr>
        <p:sp>
          <p:nvSpPr>
            <p:cNvPr id="3" name="Freeform 3"/>
            <p:cNvSpPr/>
            <p:nvPr/>
          </p:nvSpPr>
          <p:spPr>
            <a:xfrm>
              <a:off x="0" y="0"/>
              <a:ext cx="6186311" cy="286777"/>
            </a:xfrm>
            <a:custGeom>
              <a:avLst/>
              <a:gdLst/>
              <a:ahLst/>
              <a:cxnLst/>
              <a:rect l="l" t="t" r="r" b="b"/>
              <a:pathLst>
                <a:path w="6186311" h="286777">
                  <a:moveTo>
                    <a:pt x="0" y="0"/>
                  </a:moveTo>
                  <a:lnTo>
                    <a:pt x="6186311" y="0"/>
                  </a:lnTo>
                  <a:lnTo>
                    <a:pt x="6186311" y="286777"/>
                  </a:lnTo>
                  <a:lnTo>
                    <a:pt x="0" y="286777"/>
                  </a:lnTo>
                  <a:close/>
                </a:path>
              </a:pathLst>
            </a:custGeom>
            <a:solidFill>
              <a:srgbClr val="EEEEEE"/>
            </a:solidFill>
          </p:spPr>
          <p:txBody>
            <a:bodyPr/>
            <a:lstStyle/>
            <a:p>
              <a:endParaRPr lang="en-US"/>
            </a:p>
          </p:txBody>
        </p:sp>
      </p:grpSp>
      <p:grpSp>
        <p:nvGrpSpPr>
          <p:cNvPr id="4" name="Group 4"/>
          <p:cNvGrpSpPr/>
          <p:nvPr/>
        </p:nvGrpSpPr>
        <p:grpSpPr>
          <a:xfrm>
            <a:off x="0" y="0"/>
            <a:ext cx="847771" cy="847771"/>
            <a:chOff x="0" y="0"/>
            <a:chExt cx="1913890" cy="1913890"/>
          </a:xfrm>
        </p:grpSpPr>
        <p:sp>
          <p:nvSpPr>
            <p:cNvPr id="5" name="Freeform 5"/>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C84B31"/>
            </a:solidFill>
          </p:spPr>
          <p:txBody>
            <a:bodyPr/>
            <a:lstStyle/>
            <a:p>
              <a:endParaRPr lang="en-US"/>
            </a:p>
          </p:txBody>
        </p:sp>
      </p:grpSp>
      <p:sp>
        <p:nvSpPr>
          <p:cNvPr id="6" name="Freeform 6"/>
          <p:cNvSpPr/>
          <p:nvPr/>
        </p:nvSpPr>
        <p:spPr>
          <a:xfrm>
            <a:off x="693012" y="2281511"/>
            <a:ext cx="8450988" cy="8005489"/>
          </a:xfrm>
          <a:custGeom>
            <a:avLst/>
            <a:gdLst/>
            <a:ahLst/>
            <a:cxnLst/>
            <a:rect l="l" t="t" r="r" b="b"/>
            <a:pathLst>
              <a:path w="8450988" h="8005489">
                <a:moveTo>
                  <a:pt x="0" y="0"/>
                </a:moveTo>
                <a:lnTo>
                  <a:pt x="8450988" y="0"/>
                </a:lnTo>
                <a:lnTo>
                  <a:pt x="8450988" y="8005489"/>
                </a:lnTo>
                <a:lnTo>
                  <a:pt x="0" y="800548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7" name="TextBox 7"/>
          <p:cNvSpPr txBox="1"/>
          <p:nvPr/>
        </p:nvSpPr>
        <p:spPr>
          <a:xfrm>
            <a:off x="1123950" y="242910"/>
            <a:ext cx="10592755" cy="361950"/>
          </a:xfrm>
          <a:prstGeom prst="rect">
            <a:avLst/>
          </a:prstGeom>
        </p:spPr>
        <p:txBody>
          <a:bodyPr lIns="0" tIns="0" rIns="0" bIns="0" rtlCol="0" anchor="t">
            <a:spAutoFit/>
          </a:bodyPr>
          <a:lstStyle/>
          <a:p>
            <a:pPr algn="l">
              <a:lnSpc>
                <a:spcPts val="2879"/>
              </a:lnSpc>
            </a:pPr>
            <a:r>
              <a:rPr lang="en-US" sz="2400" spc="74">
                <a:solidFill>
                  <a:srgbClr val="2D4263"/>
                </a:solidFill>
                <a:latin typeface="Poppins Medium"/>
                <a:ea typeface="Poppins Medium"/>
                <a:cs typeface="Poppins Medium"/>
                <a:sym typeface="Poppins Medium"/>
              </a:rPr>
              <a:t>Conclusion &amp; Discussions</a:t>
            </a:r>
          </a:p>
        </p:txBody>
      </p:sp>
      <p:sp>
        <p:nvSpPr>
          <p:cNvPr id="8" name="TextBox 8"/>
          <p:cNvSpPr txBox="1"/>
          <p:nvPr/>
        </p:nvSpPr>
        <p:spPr>
          <a:xfrm>
            <a:off x="154759" y="242910"/>
            <a:ext cx="538253" cy="361950"/>
          </a:xfrm>
          <a:prstGeom prst="rect">
            <a:avLst/>
          </a:prstGeom>
        </p:spPr>
        <p:txBody>
          <a:bodyPr lIns="0" tIns="0" rIns="0" bIns="0" rtlCol="0" anchor="t">
            <a:spAutoFit/>
          </a:bodyPr>
          <a:lstStyle/>
          <a:p>
            <a:pPr algn="ctr">
              <a:lnSpc>
                <a:spcPts val="2879"/>
              </a:lnSpc>
            </a:pPr>
            <a:r>
              <a:rPr lang="en-US" sz="2400" spc="74">
                <a:solidFill>
                  <a:srgbClr val="EEEEEE"/>
                </a:solidFill>
                <a:latin typeface="Poppins Medium"/>
                <a:ea typeface="Poppins Medium"/>
                <a:cs typeface="Poppins Medium"/>
                <a:sym typeface="Poppins Medium"/>
              </a:rPr>
              <a:t>V</a:t>
            </a:r>
          </a:p>
        </p:txBody>
      </p:sp>
      <p:sp>
        <p:nvSpPr>
          <p:cNvPr id="9" name="TextBox 9"/>
          <p:cNvSpPr txBox="1"/>
          <p:nvPr/>
        </p:nvSpPr>
        <p:spPr>
          <a:xfrm>
            <a:off x="9793397" y="1438275"/>
            <a:ext cx="5366747" cy="581025"/>
          </a:xfrm>
          <a:prstGeom prst="rect">
            <a:avLst/>
          </a:prstGeom>
        </p:spPr>
        <p:txBody>
          <a:bodyPr lIns="0" tIns="0" rIns="0" bIns="0" rtlCol="0" anchor="t">
            <a:spAutoFit/>
          </a:bodyPr>
          <a:lstStyle/>
          <a:p>
            <a:pPr algn="l">
              <a:lnSpc>
                <a:spcPts val="4800"/>
              </a:lnSpc>
            </a:pPr>
            <a:r>
              <a:rPr lang="en-US" sz="3000">
                <a:solidFill>
                  <a:srgbClr val="2D4263"/>
                </a:solidFill>
                <a:latin typeface="Poppins Medium"/>
                <a:ea typeface="Poppins Medium"/>
                <a:cs typeface="Poppins Medium"/>
                <a:sym typeface="Poppins Medium"/>
              </a:rPr>
              <a:t>Title</a:t>
            </a:r>
          </a:p>
        </p:txBody>
      </p:sp>
      <p:sp>
        <p:nvSpPr>
          <p:cNvPr id="10" name="TextBox 10"/>
          <p:cNvSpPr txBox="1"/>
          <p:nvPr/>
        </p:nvSpPr>
        <p:spPr>
          <a:xfrm>
            <a:off x="9793397" y="2176324"/>
            <a:ext cx="7465903" cy="1588770"/>
          </a:xfrm>
          <a:prstGeom prst="rect">
            <a:avLst/>
          </a:prstGeom>
        </p:spPr>
        <p:txBody>
          <a:bodyPr lIns="0" tIns="0" rIns="0" bIns="0" rtlCol="0" anchor="t">
            <a:spAutoFit/>
          </a:bodyPr>
          <a:lstStyle/>
          <a:p>
            <a:pPr algn="l">
              <a:lnSpc>
                <a:spcPts val="4320"/>
              </a:lnSpc>
            </a:pPr>
            <a:r>
              <a:rPr lang="en-US" sz="2400">
                <a:solidFill>
                  <a:srgbClr val="2D4263"/>
                </a:solidFill>
                <a:latin typeface="Poppins Light"/>
                <a:ea typeface="Poppins Light"/>
                <a:cs typeface="Poppins Light"/>
                <a:sym typeface="Poppins Light"/>
              </a:rPr>
              <a:t>Lorem ipsum dolor sit amet, consectetur adipiscing elit, sed do eiusmod tempor incididunt ut labore et dolore magna aliqua.</a:t>
            </a:r>
          </a:p>
        </p:txBody>
      </p:sp>
      <p:sp>
        <p:nvSpPr>
          <p:cNvPr id="11" name="TextBox 11"/>
          <p:cNvSpPr txBox="1"/>
          <p:nvPr/>
        </p:nvSpPr>
        <p:spPr>
          <a:xfrm>
            <a:off x="9793397" y="4184878"/>
            <a:ext cx="5366747" cy="581025"/>
          </a:xfrm>
          <a:prstGeom prst="rect">
            <a:avLst/>
          </a:prstGeom>
        </p:spPr>
        <p:txBody>
          <a:bodyPr lIns="0" tIns="0" rIns="0" bIns="0" rtlCol="0" anchor="t">
            <a:spAutoFit/>
          </a:bodyPr>
          <a:lstStyle/>
          <a:p>
            <a:pPr algn="l">
              <a:lnSpc>
                <a:spcPts val="4800"/>
              </a:lnSpc>
            </a:pPr>
            <a:r>
              <a:rPr lang="en-US" sz="3000">
                <a:solidFill>
                  <a:srgbClr val="2D4263"/>
                </a:solidFill>
                <a:latin typeface="Poppins Medium"/>
                <a:ea typeface="Poppins Medium"/>
                <a:cs typeface="Poppins Medium"/>
                <a:sym typeface="Poppins Medium"/>
              </a:rPr>
              <a:t>Title</a:t>
            </a:r>
          </a:p>
        </p:txBody>
      </p:sp>
      <p:sp>
        <p:nvSpPr>
          <p:cNvPr id="12" name="TextBox 12"/>
          <p:cNvSpPr txBox="1"/>
          <p:nvPr/>
        </p:nvSpPr>
        <p:spPr>
          <a:xfrm>
            <a:off x="9793397" y="4922927"/>
            <a:ext cx="7465903" cy="1588770"/>
          </a:xfrm>
          <a:prstGeom prst="rect">
            <a:avLst/>
          </a:prstGeom>
        </p:spPr>
        <p:txBody>
          <a:bodyPr lIns="0" tIns="0" rIns="0" bIns="0" rtlCol="0" anchor="t">
            <a:spAutoFit/>
          </a:bodyPr>
          <a:lstStyle/>
          <a:p>
            <a:pPr algn="l">
              <a:lnSpc>
                <a:spcPts val="4320"/>
              </a:lnSpc>
            </a:pPr>
            <a:r>
              <a:rPr lang="en-US" sz="2400">
                <a:solidFill>
                  <a:srgbClr val="2D4263"/>
                </a:solidFill>
                <a:latin typeface="Poppins Light"/>
                <a:ea typeface="Poppins Light"/>
                <a:cs typeface="Poppins Light"/>
                <a:sym typeface="Poppins Light"/>
              </a:rPr>
              <a:t>Lorem ipsum dolor sit amet, consectetur adipiscing elit, sed do eiusmod tempor incididunt ut labore et dolore magna aliqua.</a:t>
            </a:r>
          </a:p>
        </p:txBody>
      </p:sp>
      <p:sp>
        <p:nvSpPr>
          <p:cNvPr id="13" name="TextBox 13"/>
          <p:cNvSpPr txBox="1"/>
          <p:nvPr/>
        </p:nvSpPr>
        <p:spPr>
          <a:xfrm>
            <a:off x="9793397" y="6931481"/>
            <a:ext cx="5366747" cy="581025"/>
          </a:xfrm>
          <a:prstGeom prst="rect">
            <a:avLst/>
          </a:prstGeom>
        </p:spPr>
        <p:txBody>
          <a:bodyPr lIns="0" tIns="0" rIns="0" bIns="0" rtlCol="0" anchor="t">
            <a:spAutoFit/>
          </a:bodyPr>
          <a:lstStyle/>
          <a:p>
            <a:pPr algn="l">
              <a:lnSpc>
                <a:spcPts val="4800"/>
              </a:lnSpc>
            </a:pPr>
            <a:r>
              <a:rPr lang="en-US" sz="3000">
                <a:solidFill>
                  <a:srgbClr val="2D4263"/>
                </a:solidFill>
                <a:latin typeface="Poppins Medium"/>
                <a:ea typeface="Poppins Medium"/>
                <a:cs typeface="Poppins Medium"/>
                <a:sym typeface="Poppins Medium"/>
              </a:rPr>
              <a:t>Title</a:t>
            </a:r>
          </a:p>
        </p:txBody>
      </p:sp>
      <p:sp>
        <p:nvSpPr>
          <p:cNvPr id="14" name="TextBox 14"/>
          <p:cNvSpPr txBox="1"/>
          <p:nvPr/>
        </p:nvSpPr>
        <p:spPr>
          <a:xfrm>
            <a:off x="9793397" y="7669530"/>
            <a:ext cx="7465903" cy="1588770"/>
          </a:xfrm>
          <a:prstGeom prst="rect">
            <a:avLst/>
          </a:prstGeom>
        </p:spPr>
        <p:txBody>
          <a:bodyPr lIns="0" tIns="0" rIns="0" bIns="0" rtlCol="0" anchor="t">
            <a:spAutoFit/>
          </a:bodyPr>
          <a:lstStyle/>
          <a:p>
            <a:pPr algn="l">
              <a:lnSpc>
                <a:spcPts val="4320"/>
              </a:lnSpc>
            </a:pPr>
            <a:r>
              <a:rPr lang="en-US" sz="2400">
                <a:solidFill>
                  <a:srgbClr val="2D4263"/>
                </a:solidFill>
                <a:latin typeface="Poppins Light"/>
                <a:ea typeface="Poppins Light"/>
                <a:cs typeface="Poppins Light"/>
                <a:sym typeface="Poppins Light"/>
              </a:rPr>
              <a:t>Lorem ipsum dolor sit amet, consectetur adipiscing elit, sed do eiusmod tempor incididunt ut labore et dolore magna aliqua.</a:t>
            </a:r>
          </a:p>
        </p:txBody>
      </p:sp>
      <p:sp>
        <p:nvSpPr>
          <p:cNvPr id="15" name="TextBox 15"/>
          <p:cNvSpPr txBox="1"/>
          <p:nvPr/>
        </p:nvSpPr>
        <p:spPr>
          <a:xfrm>
            <a:off x="16918147" y="9134475"/>
            <a:ext cx="682307" cy="581025"/>
          </a:xfrm>
          <a:prstGeom prst="rect">
            <a:avLst/>
          </a:prstGeom>
        </p:spPr>
        <p:txBody>
          <a:bodyPr lIns="0" tIns="0" rIns="0" bIns="0" rtlCol="0" anchor="t">
            <a:spAutoFit/>
          </a:bodyPr>
          <a:lstStyle/>
          <a:p>
            <a:pPr algn="r">
              <a:lnSpc>
                <a:spcPts val="4800"/>
              </a:lnSpc>
            </a:pPr>
            <a:r>
              <a:rPr lang="en-US" sz="3000">
                <a:solidFill>
                  <a:srgbClr val="2D4263"/>
                </a:solidFill>
                <a:latin typeface="Poppins Medium"/>
                <a:ea typeface="Poppins Medium"/>
                <a:cs typeface="Poppins Medium"/>
                <a:sym typeface="Poppins Medium"/>
              </a:rPr>
              <a:t>13</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7666388"/>
            <a:chOff x="0" y="0"/>
            <a:chExt cx="6186311" cy="2593322"/>
          </a:xfrm>
        </p:grpSpPr>
        <p:sp>
          <p:nvSpPr>
            <p:cNvPr id="3" name="Freeform 3"/>
            <p:cNvSpPr/>
            <p:nvPr/>
          </p:nvSpPr>
          <p:spPr>
            <a:xfrm>
              <a:off x="0" y="0"/>
              <a:ext cx="6186311" cy="2593322"/>
            </a:xfrm>
            <a:custGeom>
              <a:avLst/>
              <a:gdLst/>
              <a:ahLst/>
              <a:cxnLst/>
              <a:rect l="l" t="t" r="r" b="b"/>
              <a:pathLst>
                <a:path w="6186311" h="2593322">
                  <a:moveTo>
                    <a:pt x="0" y="0"/>
                  </a:moveTo>
                  <a:lnTo>
                    <a:pt x="6186311" y="0"/>
                  </a:lnTo>
                  <a:lnTo>
                    <a:pt x="6186311" y="2593322"/>
                  </a:lnTo>
                  <a:lnTo>
                    <a:pt x="0" y="2593322"/>
                  </a:lnTo>
                  <a:close/>
                </a:path>
              </a:pathLst>
            </a:custGeom>
            <a:solidFill>
              <a:srgbClr val="EEEEEE"/>
            </a:solidFill>
          </p:spPr>
          <p:txBody>
            <a:bodyPr/>
            <a:lstStyle/>
            <a:p>
              <a:endParaRPr lang="en-US"/>
            </a:p>
          </p:txBody>
        </p:sp>
      </p:grpSp>
      <p:sp>
        <p:nvSpPr>
          <p:cNvPr id="4" name="Freeform 4"/>
          <p:cNvSpPr/>
          <p:nvPr/>
        </p:nvSpPr>
        <p:spPr>
          <a:xfrm>
            <a:off x="10514630" y="1997423"/>
            <a:ext cx="6744670" cy="5668965"/>
          </a:xfrm>
          <a:custGeom>
            <a:avLst/>
            <a:gdLst/>
            <a:ahLst/>
            <a:cxnLst/>
            <a:rect l="l" t="t" r="r" b="b"/>
            <a:pathLst>
              <a:path w="6744670" h="5668965">
                <a:moveTo>
                  <a:pt x="0" y="0"/>
                </a:moveTo>
                <a:lnTo>
                  <a:pt x="6744670" y="0"/>
                </a:lnTo>
                <a:lnTo>
                  <a:pt x="6744670" y="5668965"/>
                </a:lnTo>
                <a:lnTo>
                  <a:pt x="0" y="566896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5" name="TextBox 5"/>
          <p:cNvSpPr txBox="1"/>
          <p:nvPr/>
        </p:nvSpPr>
        <p:spPr>
          <a:xfrm>
            <a:off x="1123950" y="3771900"/>
            <a:ext cx="10592755" cy="2743200"/>
          </a:xfrm>
          <a:prstGeom prst="rect">
            <a:avLst/>
          </a:prstGeom>
        </p:spPr>
        <p:txBody>
          <a:bodyPr lIns="0" tIns="0" rIns="0" bIns="0" rtlCol="0" anchor="t">
            <a:spAutoFit/>
          </a:bodyPr>
          <a:lstStyle/>
          <a:p>
            <a:pPr algn="l">
              <a:lnSpc>
                <a:spcPts val="10800"/>
              </a:lnSpc>
            </a:pPr>
            <a:r>
              <a:rPr lang="en-US" sz="9000" spc="279">
                <a:solidFill>
                  <a:srgbClr val="2D4263"/>
                </a:solidFill>
                <a:latin typeface="Poppins Bold"/>
                <a:ea typeface="Poppins Bold"/>
                <a:cs typeface="Poppins Bold"/>
                <a:sym typeface="Poppins Bold"/>
              </a:rPr>
              <a:t>Thank you </a:t>
            </a:r>
          </a:p>
          <a:p>
            <a:pPr algn="l">
              <a:lnSpc>
                <a:spcPts val="10800"/>
              </a:lnSpc>
            </a:pPr>
            <a:r>
              <a:rPr lang="en-US" sz="9000" spc="279">
                <a:solidFill>
                  <a:srgbClr val="2D4263"/>
                </a:solidFill>
                <a:latin typeface="Poppins Bold"/>
                <a:ea typeface="Poppins Bold"/>
                <a:cs typeface="Poppins Bold"/>
                <a:sym typeface="Poppins Bold"/>
              </a:rPr>
              <a:t>for listening</a:t>
            </a:r>
          </a:p>
        </p:txBody>
      </p:sp>
      <p:sp>
        <p:nvSpPr>
          <p:cNvPr id="6" name="TextBox 6"/>
          <p:cNvSpPr txBox="1"/>
          <p:nvPr/>
        </p:nvSpPr>
        <p:spPr>
          <a:xfrm>
            <a:off x="1123950" y="622935"/>
            <a:ext cx="2903533" cy="405765"/>
          </a:xfrm>
          <a:prstGeom prst="rect">
            <a:avLst/>
          </a:prstGeom>
        </p:spPr>
        <p:txBody>
          <a:bodyPr lIns="0" tIns="0" rIns="0" bIns="0" rtlCol="0" anchor="t">
            <a:spAutoFit/>
          </a:bodyPr>
          <a:lstStyle/>
          <a:p>
            <a:pPr algn="l">
              <a:lnSpc>
                <a:spcPts val="3359"/>
              </a:lnSpc>
            </a:pPr>
            <a:r>
              <a:rPr lang="en-US" sz="2400">
                <a:solidFill>
                  <a:srgbClr val="2D4263"/>
                </a:solidFill>
                <a:latin typeface="Poppins Medium"/>
                <a:ea typeface="Poppins Medium"/>
                <a:cs typeface="Poppins Medium"/>
                <a:sym typeface="Poppins Medium"/>
              </a:rPr>
              <a:t>The End</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847771"/>
            <a:chOff x="0" y="0"/>
            <a:chExt cx="6186311" cy="286777"/>
          </a:xfrm>
        </p:grpSpPr>
        <p:sp>
          <p:nvSpPr>
            <p:cNvPr id="3" name="Freeform 3"/>
            <p:cNvSpPr/>
            <p:nvPr/>
          </p:nvSpPr>
          <p:spPr>
            <a:xfrm>
              <a:off x="0" y="0"/>
              <a:ext cx="6186311" cy="286777"/>
            </a:xfrm>
            <a:custGeom>
              <a:avLst/>
              <a:gdLst/>
              <a:ahLst/>
              <a:cxnLst/>
              <a:rect l="l" t="t" r="r" b="b"/>
              <a:pathLst>
                <a:path w="6186311" h="286777">
                  <a:moveTo>
                    <a:pt x="0" y="0"/>
                  </a:moveTo>
                  <a:lnTo>
                    <a:pt x="6186311" y="0"/>
                  </a:lnTo>
                  <a:lnTo>
                    <a:pt x="6186311" y="286777"/>
                  </a:lnTo>
                  <a:lnTo>
                    <a:pt x="0" y="286777"/>
                  </a:lnTo>
                  <a:close/>
                </a:path>
              </a:pathLst>
            </a:custGeom>
            <a:solidFill>
              <a:srgbClr val="EEEEEE"/>
            </a:solidFill>
          </p:spPr>
          <p:txBody>
            <a:bodyPr/>
            <a:lstStyle/>
            <a:p>
              <a:endParaRPr lang="en-US"/>
            </a:p>
          </p:txBody>
        </p:sp>
      </p:grpSp>
      <p:grpSp>
        <p:nvGrpSpPr>
          <p:cNvPr id="4" name="Group 4"/>
          <p:cNvGrpSpPr/>
          <p:nvPr/>
        </p:nvGrpSpPr>
        <p:grpSpPr>
          <a:xfrm>
            <a:off x="0" y="0"/>
            <a:ext cx="847771" cy="847771"/>
            <a:chOff x="0" y="0"/>
            <a:chExt cx="1913890" cy="1913890"/>
          </a:xfrm>
        </p:grpSpPr>
        <p:sp>
          <p:nvSpPr>
            <p:cNvPr id="5" name="Freeform 5"/>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C84B31"/>
            </a:solidFill>
          </p:spPr>
          <p:txBody>
            <a:bodyPr/>
            <a:lstStyle/>
            <a:p>
              <a:endParaRPr lang="en-US"/>
            </a:p>
          </p:txBody>
        </p:sp>
      </p:grpSp>
      <p:sp>
        <p:nvSpPr>
          <p:cNvPr id="6" name="TextBox 6"/>
          <p:cNvSpPr txBox="1"/>
          <p:nvPr/>
        </p:nvSpPr>
        <p:spPr>
          <a:xfrm>
            <a:off x="1123950" y="242910"/>
            <a:ext cx="10592755" cy="361950"/>
          </a:xfrm>
          <a:prstGeom prst="rect">
            <a:avLst/>
          </a:prstGeom>
        </p:spPr>
        <p:txBody>
          <a:bodyPr lIns="0" tIns="0" rIns="0" bIns="0" rtlCol="0" anchor="t">
            <a:spAutoFit/>
          </a:bodyPr>
          <a:lstStyle/>
          <a:p>
            <a:pPr algn="l">
              <a:lnSpc>
                <a:spcPts val="2879"/>
              </a:lnSpc>
            </a:pPr>
            <a:r>
              <a:rPr lang="en-US" sz="2400" spc="74">
                <a:solidFill>
                  <a:srgbClr val="2D4263"/>
                </a:solidFill>
                <a:latin typeface="Poppins Medium"/>
                <a:ea typeface="Poppins Medium"/>
                <a:cs typeface="Poppins Medium"/>
                <a:sym typeface="Poppins Medium"/>
              </a:rPr>
              <a:t>Table of Contents</a:t>
            </a:r>
          </a:p>
        </p:txBody>
      </p:sp>
      <p:sp>
        <p:nvSpPr>
          <p:cNvPr id="7" name="TextBox 7"/>
          <p:cNvSpPr txBox="1"/>
          <p:nvPr/>
        </p:nvSpPr>
        <p:spPr>
          <a:xfrm>
            <a:off x="2416303" y="2448793"/>
            <a:ext cx="8481782" cy="581025"/>
          </a:xfrm>
          <a:prstGeom prst="rect">
            <a:avLst/>
          </a:prstGeom>
        </p:spPr>
        <p:txBody>
          <a:bodyPr lIns="0" tIns="0" rIns="0" bIns="0" rtlCol="0" anchor="t">
            <a:spAutoFit/>
          </a:bodyPr>
          <a:lstStyle/>
          <a:p>
            <a:pPr algn="l">
              <a:lnSpc>
                <a:spcPts val="4800"/>
              </a:lnSpc>
            </a:pPr>
            <a:r>
              <a:rPr lang="en-US" sz="3000">
                <a:solidFill>
                  <a:srgbClr val="2D4263"/>
                </a:solidFill>
                <a:latin typeface="Poppins Light"/>
                <a:ea typeface="Poppins Light"/>
                <a:cs typeface="Poppins Light"/>
                <a:sym typeface="Poppins Light"/>
              </a:rPr>
              <a:t>Research Background &amp; Motivation</a:t>
            </a:r>
          </a:p>
        </p:txBody>
      </p:sp>
      <p:sp>
        <p:nvSpPr>
          <p:cNvPr id="8" name="TextBox 8"/>
          <p:cNvSpPr txBox="1"/>
          <p:nvPr/>
        </p:nvSpPr>
        <p:spPr>
          <a:xfrm>
            <a:off x="2416303" y="3733293"/>
            <a:ext cx="8481782" cy="581025"/>
          </a:xfrm>
          <a:prstGeom prst="rect">
            <a:avLst/>
          </a:prstGeom>
        </p:spPr>
        <p:txBody>
          <a:bodyPr lIns="0" tIns="0" rIns="0" bIns="0" rtlCol="0" anchor="t">
            <a:spAutoFit/>
          </a:bodyPr>
          <a:lstStyle/>
          <a:p>
            <a:pPr algn="l">
              <a:lnSpc>
                <a:spcPts val="4800"/>
              </a:lnSpc>
            </a:pPr>
            <a:r>
              <a:rPr lang="en-US" sz="3000" dirty="0">
                <a:solidFill>
                  <a:srgbClr val="2D4263"/>
                </a:solidFill>
                <a:latin typeface="Poppins Light"/>
                <a:ea typeface="Poppins Light"/>
                <a:cs typeface="Poppins Light"/>
                <a:sym typeface="Poppins Light"/>
              </a:rPr>
              <a:t>Development</a:t>
            </a:r>
          </a:p>
        </p:txBody>
      </p:sp>
      <p:sp>
        <p:nvSpPr>
          <p:cNvPr id="9" name="TextBox 9"/>
          <p:cNvSpPr txBox="1"/>
          <p:nvPr/>
        </p:nvSpPr>
        <p:spPr>
          <a:xfrm>
            <a:off x="2416303" y="5017794"/>
            <a:ext cx="8481782" cy="581025"/>
          </a:xfrm>
          <a:prstGeom prst="rect">
            <a:avLst/>
          </a:prstGeom>
        </p:spPr>
        <p:txBody>
          <a:bodyPr lIns="0" tIns="0" rIns="0" bIns="0" rtlCol="0" anchor="t">
            <a:spAutoFit/>
          </a:bodyPr>
          <a:lstStyle/>
          <a:p>
            <a:pPr algn="l">
              <a:lnSpc>
                <a:spcPts val="4800"/>
              </a:lnSpc>
            </a:pPr>
            <a:r>
              <a:rPr lang="en-US" sz="3000">
                <a:solidFill>
                  <a:srgbClr val="2D4263"/>
                </a:solidFill>
                <a:latin typeface="Poppins Light"/>
                <a:ea typeface="Poppins Light"/>
                <a:cs typeface="Poppins Light"/>
                <a:sym typeface="Poppins Light"/>
              </a:rPr>
              <a:t>Methodology</a:t>
            </a:r>
          </a:p>
        </p:txBody>
      </p:sp>
      <p:sp>
        <p:nvSpPr>
          <p:cNvPr id="10" name="TextBox 10"/>
          <p:cNvSpPr txBox="1"/>
          <p:nvPr/>
        </p:nvSpPr>
        <p:spPr>
          <a:xfrm>
            <a:off x="2416303" y="6302294"/>
            <a:ext cx="8481782" cy="581025"/>
          </a:xfrm>
          <a:prstGeom prst="rect">
            <a:avLst/>
          </a:prstGeom>
        </p:spPr>
        <p:txBody>
          <a:bodyPr lIns="0" tIns="0" rIns="0" bIns="0" rtlCol="0" anchor="t">
            <a:spAutoFit/>
          </a:bodyPr>
          <a:lstStyle/>
          <a:p>
            <a:pPr algn="l">
              <a:lnSpc>
                <a:spcPts val="4800"/>
              </a:lnSpc>
            </a:pPr>
            <a:r>
              <a:rPr lang="en-US" sz="3000" dirty="0">
                <a:solidFill>
                  <a:srgbClr val="2D4263"/>
                </a:solidFill>
                <a:latin typeface="Poppins Light"/>
                <a:ea typeface="Poppins Light"/>
                <a:cs typeface="Poppins Light"/>
                <a:sym typeface="Poppins Light"/>
              </a:rPr>
              <a:t>Results</a:t>
            </a:r>
          </a:p>
        </p:txBody>
      </p:sp>
      <p:sp>
        <p:nvSpPr>
          <p:cNvPr id="11" name="TextBox 11"/>
          <p:cNvSpPr txBox="1"/>
          <p:nvPr/>
        </p:nvSpPr>
        <p:spPr>
          <a:xfrm>
            <a:off x="2416303" y="7586794"/>
            <a:ext cx="8481782" cy="581025"/>
          </a:xfrm>
          <a:prstGeom prst="rect">
            <a:avLst/>
          </a:prstGeom>
        </p:spPr>
        <p:txBody>
          <a:bodyPr lIns="0" tIns="0" rIns="0" bIns="0" rtlCol="0" anchor="t">
            <a:spAutoFit/>
          </a:bodyPr>
          <a:lstStyle/>
          <a:p>
            <a:pPr algn="l">
              <a:lnSpc>
                <a:spcPts val="4800"/>
              </a:lnSpc>
            </a:pPr>
            <a:r>
              <a:rPr lang="en-US" sz="3000">
                <a:solidFill>
                  <a:srgbClr val="2D4263"/>
                </a:solidFill>
                <a:latin typeface="Poppins Light"/>
                <a:ea typeface="Poppins Light"/>
                <a:cs typeface="Poppins Light"/>
                <a:sym typeface="Poppins Light"/>
              </a:rPr>
              <a:t>Conclusion &amp; Discussions</a:t>
            </a:r>
          </a:p>
        </p:txBody>
      </p:sp>
      <p:sp>
        <p:nvSpPr>
          <p:cNvPr id="12" name="TextBox 12"/>
          <p:cNvSpPr txBox="1"/>
          <p:nvPr/>
        </p:nvSpPr>
        <p:spPr>
          <a:xfrm>
            <a:off x="1123950" y="2448793"/>
            <a:ext cx="682307" cy="581025"/>
          </a:xfrm>
          <a:prstGeom prst="rect">
            <a:avLst/>
          </a:prstGeom>
        </p:spPr>
        <p:txBody>
          <a:bodyPr lIns="0" tIns="0" rIns="0" bIns="0" rtlCol="0" anchor="t">
            <a:spAutoFit/>
          </a:bodyPr>
          <a:lstStyle/>
          <a:p>
            <a:pPr algn="l">
              <a:lnSpc>
                <a:spcPts val="4800"/>
              </a:lnSpc>
            </a:pPr>
            <a:r>
              <a:rPr lang="en-US" sz="3000">
                <a:solidFill>
                  <a:srgbClr val="C84B31"/>
                </a:solidFill>
                <a:latin typeface="Poppins Medium"/>
                <a:ea typeface="Poppins Medium"/>
                <a:cs typeface="Poppins Medium"/>
                <a:sym typeface="Poppins Medium"/>
              </a:rPr>
              <a:t>I</a:t>
            </a:r>
          </a:p>
        </p:txBody>
      </p:sp>
      <p:sp>
        <p:nvSpPr>
          <p:cNvPr id="13" name="TextBox 13"/>
          <p:cNvSpPr txBox="1"/>
          <p:nvPr/>
        </p:nvSpPr>
        <p:spPr>
          <a:xfrm>
            <a:off x="1123950" y="3733293"/>
            <a:ext cx="682307" cy="581025"/>
          </a:xfrm>
          <a:prstGeom prst="rect">
            <a:avLst/>
          </a:prstGeom>
        </p:spPr>
        <p:txBody>
          <a:bodyPr lIns="0" tIns="0" rIns="0" bIns="0" rtlCol="0" anchor="t">
            <a:spAutoFit/>
          </a:bodyPr>
          <a:lstStyle/>
          <a:p>
            <a:pPr algn="l">
              <a:lnSpc>
                <a:spcPts val="4800"/>
              </a:lnSpc>
            </a:pPr>
            <a:r>
              <a:rPr lang="en-US" sz="3000">
                <a:solidFill>
                  <a:srgbClr val="C84B31"/>
                </a:solidFill>
                <a:latin typeface="Poppins Medium"/>
                <a:ea typeface="Poppins Medium"/>
                <a:cs typeface="Poppins Medium"/>
                <a:sym typeface="Poppins Medium"/>
              </a:rPr>
              <a:t>II</a:t>
            </a:r>
          </a:p>
        </p:txBody>
      </p:sp>
      <p:sp>
        <p:nvSpPr>
          <p:cNvPr id="14" name="TextBox 14"/>
          <p:cNvSpPr txBox="1"/>
          <p:nvPr/>
        </p:nvSpPr>
        <p:spPr>
          <a:xfrm>
            <a:off x="1123950" y="5017794"/>
            <a:ext cx="682307" cy="581025"/>
          </a:xfrm>
          <a:prstGeom prst="rect">
            <a:avLst/>
          </a:prstGeom>
        </p:spPr>
        <p:txBody>
          <a:bodyPr lIns="0" tIns="0" rIns="0" bIns="0" rtlCol="0" anchor="t">
            <a:spAutoFit/>
          </a:bodyPr>
          <a:lstStyle/>
          <a:p>
            <a:pPr algn="l">
              <a:lnSpc>
                <a:spcPts val="4800"/>
              </a:lnSpc>
            </a:pPr>
            <a:r>
              <a:rPr lang="en-US" sz="3000">
                <a:solidFill>
                  <a:srgbClr val="C84B31"/>
                </a:solidFill>
                <a:latin typeface="Poppins Medium"/>
                <a:ea typeface="Poppins Medium"/>
                <a:cs typeface="Poppins Medium"/>
                <a:sym typeface="Poppins Medium"/>
              </a:rPr>
              <a:t>III</a:t>
            </a:r>
          </a:p>
        </p:txBody>
      </p:sp>
      <p:sp>
        <p:nvSpPr>
          <p:cNvPr id="15" name="TextBox 15"/>
          <p:cNvSpPr txBox="1"/>
          <p:nvPr/>
        </p:nvSpPr>
        <p:spPr>
          <a:xfrm>
            <a:off x="1123950" y="6302294"/>
            <a:ext cx="682307" cy="581025"/>
          </a:xfrm>
          <a:prstGeom prst="rect">
            <a:avLst/>
          </a:prstGeom>
        </p:spPr>
        <p:txBody>
          <a:bodyPr lIns="0" tIns="0" rIns="0" bIns="0" rtlCol="0" anchor="t">
            <a:spAutoFit/>
          </a:bodyPr>
          <a:lstStyle/>
          <a:p>
            <a:pPr algn="l">
              <a:lnSpc>
                <a:spcPts val="4800"/>
              </a:lnSpc>
            </a:pPr>
            <a:r>
              <a:rPr lang="en-US" sz="3000">
                <a:solidFill>
                  <a:srgbClr val="C84B31"/>
                </a:solidFill>
                <a:latin typeface="Poppins Medium"/>
                <a:ea typeface="Poppins Medium"/>
                <a:cs typeface="Poppins Medium"/>
                <a:sym typeface="Poppins Medium"/>
              </a:rPr>
              <a:t>IV</a:t>
            </a:r>
          </a:p>
        </p:txBody>
      </p:sp>
      <p:sp>
        <p:nvSpPr>
          <p:cNvPr id="16" name="TextBox 16"/>
          <p:cNvSpPr txBox="1"/>
          <p:nvPr/>
        </p:nvSpPr>
        <p:spPr>
          <a:xfrm>
            <a:off x="1123950" y="7586794"/>
            <a:ext cx="682307" cy="581025"/>
          </a:xfrm>
          <a:prstGeom prst="rect">
            <a:avLst/>
          </a:prstGeom>
        </p:spPr>
        <p:txBody>
          <a:bodyPr lIns="0" tIns="0" rIns="0" bIns="0" rtlCol="0" anchor="t">
            <a:spAutoFit/>
          </a:bodyPr>
          <a:lstStyle/>
          <a:p>
            <a:pPr algn="l">
              <a:lnSpc>
                <a:spcPts val="4800"/>
              </a:lnSpc>
            </a:pPr>
            <a:r>
              <a:rPr lang="en-US" sz="3000">
                <a:solidFill>
                  <a:srgbClr val="C84B31"/>
                </a:solidFill>
                <a:latin typeface="Poppins Medium"/>
                <a:ea typeface="Poppins Medium"/>
                <a:cs typeface="Poppins Medium"/>
                <a:sym typeface="Poppins Medium"/>
              </a:rPr>
              <a:t>V</a:t>
            </a:r>
          </a:p>
        </p:txBody>
      </p:sp>
      <p:sp>
        <p:nvSpPr>
          <p:cNvPr id="17" name="TextBox 17"/>
          <p:cNvSpPr txBox="1"/>
          <p:nvPr/>
        </p:nvSpPr>
        <p:spPr>
          <a:xfrm>
            <a:off x="16166354" y="2448793"/>
            <a:ext cx="682307" cy="581025"/>
          </a:xfrm>
          <a:prstGeom prst="rect">
            <a:avLst/>
          </a:prstGeom>
        </p:spPr>
        <p:txBody>
          <a:bodyPr lIns="0" tIns="0" rIns="0" bIns="0" rtlCol="0" anchor="t">
            <a:spAutoFit/>
          </a:bodyPr>
          <a:lstStyle/>
          <a:p>
            <a:pPr algn="r">
              <a:lnSpc>
                <a:spcPts val="4800"/>
              </a:lnSpc>
            </a:pPr>
            <a:r>
              <a:rPr lang="en-US" sz="3000">
                <a:solidFill>
                  <a:srgbClr val="2D4263"/>
                </a:solidFill>
                <a:latin typeface="Poppins Medium"/>
                <a:ea typeface="Poppins Medium"/>
                <a:cs typeface="Poppins Medium"/>
                <a:sym typeface="Poppins Medium"/>
              </a:rPr>
              <a:t>3</a:t>
            </a:r>
          </a:p>
        </p:txBody>
      </p:sp>
      <p:sp>
        <p:nvSpPr>
          <p:cNvPr id="18" name="TextBox 18"/>
          <p:cNvSpPr txBox="1"/>
          <p:nvPr/>
        </p:nvSpPr>
        <p:spPr>
          <a:xfrm>
            <a:off x="16166354" y="3733293"/>
            <a:ext cx="682307" cy="581025"/>
          </a:xfrm>
          <a:prstGeom prst="rect">
            <a:avLst/>
          </a:prstGeom>
        </p:spPr>
        <p:txBody>
          <a:bodyPr lIns="0" tIns="0" rIns="0" bIns="0" rtlCol="0" anchor="t">
            <a:spAutoFit/>
          </a:bodyPr>
          <a:lstStyle/>
          <a:p>
            <a:pPr algn="r">
              <a:lnSpc>
                <a:spcPts val="4800"/>
              </a:lnSpc>
            </a:pPr>
            <a:r>
              <a:rPr lang="en-US" sz="3000">
                <a:solidFill>
                  <a:srgbClr val="2D4263"/>
                </a:solidFill>
                <a:latin typeface="Poppins Medium"/>
                <a:ea typeface="Poppins Medium"/>
                <a:cs typeface="Poppins Medium"/>
                <a:sym typeface="Poppins Medium"/>
              </a:rPr>
              <a:t>6</a:t>
            </a:r>
          </a:p>
        </p:txBody>
      </p:sp>
      <p:sp>
        <p:nvSpPr>
          <p:cNvPr id="19" name="TextBox 19"/>
          <p:cNvSpPr txBox="1"/>
          <p:nvPr/>
        </p:nvSpPr>
        <p:spPr>
          <a:xfrm>
            <a:off x="16166354" y="5017794"/>
            <a:ext cx="682307" cy="581025"/>
          </a:xfrm>
          <a:prstGeom prst="rect">
            <a:avLst/>
          </a:prstGeom>
        </p:spPr>
        <p:txBody>
          <a:bodyPr lIns="0" tIns="0" rIns="0" bIns="0" rtlCol="0" anchor="t">
            <a:spAutoFit/>
          </a:bodyPr>
          <a:lstStyle/>
          <a:p>
            <a:pPr algn="r">
              <a:lnSpc>
                <a:spcPts val="4800"/>
              </a:lnSpc>
            </a:pPr>
            <a:r>
              <a:rPr lang="en-US" sz="3000">
                <a:solidFill>
                  <a:srgbClr val="2D4263"/>
                </a:solidFill>
                <a:latin typeface="Poppins Medium"/>
                <a:ea typeface="Poppins Medium"/>
                <a:cs typeface="Poppins Medium"/>
                <a:sym typeface="Poppins Medium"/>
              </a:rPr>
              <a:t>9</a:t>
            </a:r>
          </a:p>
        </p:txBody>
      </p:sp>
      <p:sp>
        <p:nvSpPr>
          <p:cNvPr id="20" name="TextBox 20"/>
          <p:cNvSpPr txBox="1"/>
          <p:nvPr/>
        </p:nvSpPr>
        <p:spPr>
          <a:xfrm>
            <a:off x="16166354" y="6302294"/>
            <a:ext cx="682307" cy="581025"/>
          </a:xfrm>
          <a:prstGeom prst="rect">
            <a:avLst/>
          </a:prstGeom>
        </p:spPr>
        <p:txBody>
          <a:bodyPr lIns="0" tIns="0" rIns="0" bIns="0" rtlCol="0" anchor="t">
            <a:spAutoFit/>
          </a:bodyPr>
          <a:lstStyle/>
          <a:p>
            <a:pPr algn="r">
              <a:lnSpc>
                <a:spcPts val="4800"/>
              </a:lnSpc>
            </a:pPr>
            <a:r>
              <a:rPr lang="en-US" sz="3000">
                <a:solidFill>
                  <a:srgbClr val="2D4263"/>
                </a:solidFill>
                <a:latin typeface="Poppins Medium"/>
                <a:ea typeface="Poppins Medium"/>
                <a:cs typeface="Poppins Medium"/>
                <a:sym typeface="Poppins Medium"/>
              </a:rPr>
              <a:t>10</a:t>
            </a:r>
          </a:p>
        </p:txBody>
      </p:sp>
      <p:sp>
        <p:nvSpPr>
          <p:cNvPr id="21" name="TextBox 21"/>
          <p:cNvSpPr txBox="1"/>
          <p:nvPr/>
        </p:nvSpPr>
        <p:spPr>
          <a:xfrm>
            <a:off x="16166354" y="7586794"/>
            <a:ext cx="682307" cy="581025"/>
          </a:xfrm>
          <a:prstGeom prst="rect">
            <a:avLst/>
          </a:prstGeom>
        </p:spPr>
        <p:txBody>
          <a:bodyPr lIns="0" tIns="0" rIns="0" bIns="0" rtlCol="0" anchor="t">
            <a:spAutoFit/>
          </a:bodyPr>
          <a:lstStyle/>
          <a:p>
            <a:pPr algn="r">
              <a:lnSpc>
                <a:spcPts val="4800"/>
              </a:lnSpc>
            </a:pPr>
            <a:r>
              <a:rPr lang="en-US" sz="3000">
                <a:solidFill>
                  <a:srgbClr val="2D4263"/>
                </a:solidFill>
                <a:latin typeface="Poppins Medium"/>
                <a:ea typeface="Poppins Medium"/>
                <a:cs typeface="Poppins Medium"/>
                <a:sym typeface="Poppins Medium"/>
              </a:rPr>
              <a:t>13</a:t>
            </a:r>
          </a:p>
        </p:txBody>
      </p:sp>
      <p:sp>
        <p:nvSpPr>
          <p:cNvPr id="22" name="TextBox 22"/>
          <p:cNvSpPr txBox="1"/>
          <p:nvPr/>
        </p:nvSpPr>
        <p:spPr>
          <a:xfrm>
            <a:off x="15755715" y="1459004"/>
            <a:ext cx="1503585" cy="581025"/>
          </a:xfrm>
          <a:prstGeom prst="rect">
            <a:avLst/>
          </a:prstGeom>
        </p:spPr>
        <p:txBody>
          <a:bodyPr lIns="0" tIns="0" rIns="0" bIns="0" rtlCol="0" anchor="t">
            <a:spAutoFit/>
          </a:bodyPr>
          <a:lstStyle/>
          <a:p>
            <a:pPr algn="ctr">
              <a:lnSpc>
                <a:spcPts val="4800"/>
              </a:lnSpc>
            </a:pPr>
            <a:r>
              <a:rPr lang="en-US" sz="3000">
                <a:solidFill>
                  <a:srgbClr val="2D4263"/>
                </a:solidFill>
                <a:latin typeface="Poppins Light"/>
                <a:ea typeface="Poppins Light"/>
                <a:cs typeface="Poppins Light"/>
                <a:sym typeface="Poppins Light"/>
              </a:rPr>
              <a:t>Page</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847771"/>
            <a:chOff x="0" y="0"/>
            <a:chExt cx="6186311" cy="286777"/>
          </a:xfrm>
        </p:grpSpPr>
        <p:sp>
          <p:nvSpPr>
            <p:cNvPr id="3" name="Freeform 3"/>
            <p:cNvSpPr/>
            <p:nvPr/>
          </p:nvSpPr>
          <p:spPr>
            <a:xfrm>
              <a:off x="0" y="0"/>
              <a:ext cx="6186311" cy="286777"/>
            </a:xfrm>
            <a:custGeom>
              <a:avLst/>
              <a:gdLst/>
              <a:ahLst/>
              <a:cxnLst/>
              <a:rect l="l" t="t" r="r" b="b"/>
              <a:pathLst>
                <a:path w="6186311" h="286777">
                  <a:moveTo>
                    <a:pt x="0" y="0"/>
                  </a:moveTo>
                  <a:lnTo>
                    <a:pt x="6186311" y="0"/>
                  </a:lnTo>
                  <a:lnTo>
                    <a:pt x="6186311" y="286777"/>
                  </a:lnTo>
                  <a:lnTo>
                    <a:pt x="0" y="286777"/>
                  </a:lnTo>
                  <a:close/>
                </a:path>
              </a:pathLst>
            </a:custGeom>
            <a:solidFill>
              <a:srgbClr val="EEEEEE"/>
            </a:solidFill>
          </p:spPr>
          <p:txBody>
            <a:bodyPr/>
            <a:lstStyle/>
            <a:p>
              <a:endParaRPr lang="en-US"/>
            </a:p>
          </p:txBody>
        </p:sp>
      </p:grpSp>
      <p:grpSp>
        <p:nvGrpSpPr>
          <p:cNvPr id="4" name="Group 4"/>
          <p:cNvGrpSpPr/>
          <p:nvPr/>
        </p:nvGrpSpPr>
        <p:grpSpPr>
          <a:xfrm>
            <a:off x="0" y="0"/>
            <a:ext cx="847771" cy="847771"/>
            <a:chOff x="0" y="0"/>
            <a:chExt cx="1913890" cy="1913890"/>
          </a:xfrm>
        </p:grpSpPr>
        <p:sp>
          <p:nvSpPr>
            <p:cNvPr id="5" name="Freeform 5"/>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C84B31"/>
            </a:solidFill>
          </p:spPr>
          <p:txBody>
            <a:bodyPr/>
            <a:lstStyle/>
            <a:p>
              <a:endParaRPr lang="en-US"/>
            </a:p>
          </p:txBody>
        </p:sp>
      </p:grpSp>
      <p:sp>
        <p:nvSpPr>
          <p:cNvPr id="6" name="Freeform 6"/>
          <p:cNvSpPr/>
          <p:nvPr/>
        </p:nvSpPr>
        <p:spPr>
          <a:xfrm>
            <a:off x="847771" y="2984602"/>
            <a:ext cx="7771473" cy="6273698"/>
          </a:xfrm>
          <a:custGeom>
            <a:avLst/>
            <a:gdLst/>
            <a:ahLst/>
            <a:cxnLst/>
            <a:rect l="l" t="t" r="r" b="b"/>
            <a:pathLst>
              <a:path w="7771473" h="6273698">
                <a:moveTo>
                  <a:pt x="0" y="0"/>
                </a:moveTo>
                <a:lnTo>
                  <a:pt x="7771473" y="0"/>
                </a:lnTo>
                <a:lnTo>
                  <a:pt x="7771473" y="6273698"/>
                </a:lnTo>
                <a:lnTo>
                  <a:pt x="0" y="627369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7" name="TextBox 7"/>
          <p:cNvSpPr txBox="1"/>
          <p:nvPr/>
        </p:nvSpPr>
        <p:spPr>
          <a:xfrm>
            <a:off x="1123950" y="242910"/>
            <a:ext cx="10592755" cy="361950"/>
          </a:xfrm>
          <a:prstGeom prst="rect">
            <a:avLst/>
          </a:prstGeom>
        </p:spPr>
        <p:txBody>
          <a:bodyPr lIns="0" tIns="0" rIns="0" bIns="0" rtlCol="0" anchor="t">
            <a:spAutoFit/>
          </a:bodyPr>
          <a:lstStyle/>
          <a:p>
            <a:pPr algn="l">
              <a:lnSpc>
                <a:spcPts val="2879"/>
              </a:lnSpc>
            </a:pPr>
            <a:r>
              <a:rPr lang="en-US" sz="2400" spc="74">
                <a:solidFill>
                  <a:srgbClr val="2D4263"/>
                </a:solidFill>
                <a:latin typeface="Poppins Medium"/>
                <a:ea typeface="Poppins Medium"/>
                <a:cs typeface="Poppins Medium"/>
                <a:sym typeface="Poppins Medium"/>
              </a:rPr>
              <a:t>Research Background &amp; Motivation</a:t>
            </a:r>
          </a:p>
        </p:txBody>
      </p:sp>
      <p:sp>
        <p:nvSpPr>
          <p:cNvPr id="8" name="TextBox 8"/>
          <p:cNvSpPr txBox="1"/>
          <p:nvPr/>
        </p:nvSpPr>
        <p:spPr>
          <a:xfrm>
            <a:off x="154759" y="242910"/>
            <a:ext cx="538253" cy="361950"/>
          </a:xfrm>
          <a:prstGeom prst="rect">
            <a:avLst/>
          </a:prstGeom>
        </p:spPr>
        <p:txBody>
          <a:bodyPr lIns="0" tIns="0" rIns="0" bIns="0" rtlCol="0" anchor="t">
            <a:spAutoFit/>
          </a:bodyPr>
          <a:lstStyle/>
          <a:p>
            <a:pPr algn="ctr">
              <a:lnSpc>
                <a:spcPts val="2879"/>
              </a:lnSpc>
            </a:pPr>
            <a:r>
              <a:rPr lang="en-US" sz="2400" spc="74">
                <a:solidFill>
                  <a:srgbClr val="EEEEEE"/>
                </a:solidFill>
                <a:latin typeface="Poppins Medium"/>
                <a:ea typeface="Poppins Medium"/>
                <a:cs typeface="Poppins Medium"/>
                <a:sym typeface="Poppins Medium"/>
              </a:rPr>
              <a:t>I</a:t>
            </a:r>
          </a:p>
        </p:txBody>
      </p:sp>
      <p:sp>
        <p:nvSpPr>
          <p:cNvPr id="9" name="TextBox 9"/>
          <p:cNvSpPr txBox="1"/>
          <p:nvPr/>
        </p:nvSpPr>
        <p:spPr>
          <a:xfrm>
            <a:off x="9421108" y="3848100"/>
            <a:ext cx="7838192" cy="3263073"/>
          </a:xfrm>
          <a:prstGeom prst="rect">
            <a:avLst/>
          </a:prstGeom>
        </p:spPr>
        <p:txBody>
          <a:bodyPr lIns="0" tIns="0" rIns="0" bIns="0" rtlCol="0" anchor="t">
            <a:spAutoFit/>
          </a:bodyPr>
          <a:lstStyle/>
          <a:p>
            <a:pPr algn="l">
              <a:lnSpc>
                <a:spcPts val="4320"/>
              </a:lnSpc>
            </a:pPr>
            <a:r>
              <a:rPr lang="en-US" sz="2400" dirty="0">
                <a:solidFill>
                  <a:srgbClr val="2D4263"/>
                </a:solidFill>
                <a:latin typeface="Poppins Light"/>
                <a:ea typeface="Poppins Light"/>
                <a:cs typeface="Poppins Light"/>
                <a:sym typeface="Poppins Light"/>
              </a:rPr>
              <a:t>In recent years, businesses have become more interested in digital platforms that simplify their operations. Small and medium-sized businesses (SMEs) are progressively seeking efficient methods to manage their customer relations, inventory, and financial records.</a:t>
            </a:r>
          </a:p>
        </p:txBody>
      </p:sp>
      <p:sp>
        <p:nvSpPr>
          <p:cNvPr id="10" name="TextBox 10"/>
          <p:cNvSpPr txBox="1"/>
          <p:nvPr/>
        </p:nvSpPr>
        <p:spPr>
          <a:xfrm>
            <a:off x="8777518" y="2781300"/>
            <a:ext cx="8481782" cy="1192634"/>
          </a:xfrm>
          <a:prstGeom prst="rect">
            <a:avLst/>
          </a:prstGeom>
        </p:spPr>
        <p:txBody>
          <a:bodyPr lIns="0" tIns="0" rIns="0" bIns="0" rtlCol="0" anchor="t">
            <a:spAutoFit/>
          </a:bodyPr>
          <a:lstStyle/>
          <a:p>
            <a:pPr marL="323850" lvl="1" algn="l">
              <a:lnSpc>
                <a:spcPts val="4800"/>
              </a:lnSpc>
            </a:pPr>
            <a:r>
              <a:rPr lang="en-US" sz="3000" dirty="0">
                <a:solidFill>
                  <a:srgbClr val="2D4263"/>
                </a:solidFill>
                <a:latin typeface="Poppins Medium"/>
                <a:ea typeface="Poppins Medium"/>
                <a:cs typeface="Poppins Medium"/>
                <a:sym typeface="Poppins Medium"/>
              </a:rPr>
              <a:t>   Initial Market Analysis</a:t>
            </a:r>
          </a:p>
          <a:p>
            <a:pPr marL="647700" lvl="1" indent="-323850" algn="l">
              <a:lnSpc>
                <a:spcPts val="4800"/>
              </a:lnSpc>
              <a:buFont typeface="Arial"/>
              <a:buChar char="•"/>
            </a:pPr>
            <a:endParaRPr lang="en-US" sz="3000" dirty="0">
              <a:solidFill>
                <a:srgbClr val="2D4263"/>
              </a:solidFill>
              <a:latin typeface="Poppins Medium"/>
              <a:ea typeface="Poppins Medium"/>
              <a:cs typeface="Poppins Medium"/>
              <a:sym typeface="Poppins Medium"/>
            </a:endParaRPr>
          </a:p>
        </p:txBody>
      </p:sp>
      <p:sp>
        <p:nvSpPr>
          <p:cNvPr id="11" name="TextBox 11"/>
          <p:cNvSpPr txBox="1"/>
          <p:nvPr/>
        </p:nvSpPr>
        <p:spPr>
          <a:xfrm>
            <a:off x="16918147" y="9134475"/>
            <a:ext cx="682307" cy="581025"/>
          </a:xfrm>
          <a:prstGeom prst="rect">
            <a:avLst/>
          </a:prstGeom>
        </p:spPr>
        <p:txBody>
          <a:bodyPr lIns="0" tIns="0" rIns="0" bIns="0" rtlCol="0" anchor="t">
            <a:spAutoFit/>
          </a:bodyPr>
          <a:lstStyle/>
          <a:p>
            <a:pPr algn="r">
              <a:lnSpc>
                <a:spcPts val="4800"/>
              </a:lnSpc>
            </a:pPr>
            <a:r>
              <a:rPr lang="en-US" sz="3000">
                <a:solidFill>
                  <a:srgbClr val="2D4263"/>
                </a:solidFill>
                <a:latin typeface="Poppins Medium"/>
                <a:ea typeface="Poppins Medium"/>
                <a:cs typeface="Poppins Medium"/>
                <a:sym typeface="Poppins Medium"/>
              </a:rPr>
              <a:t>3</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847771"/>
            <a:chOff x="0" y="0"/>
            <a:chExt cx="6186311" cy="286777"/>
          </a:xfrm>
        </p:grpSpPr>
        <p:sp>
          <p:nvSpPr>
            <p:cNvPr id="3" name="Freeform 3"/>
            <p:cNvSpPr/>
            <p:nvPr/>
          </p:nvSpPr>
          <p:spPr>
            <a:xfrm>
              <a:off x="0" y="0"/>
              <a:ext cx="6186311" cy="286777"/>
            </a:xfrm>
            <a:custGeom>
              <a:avLst/>
              <a:gdLst/>
              <a:ahLst/>
              <a:cxnLst/>
              <a:rect l="l" t="t" r="r" b="b"/>
              <a:pathLst>
                <a:path w="6186311" h="286777">
                  <a:moveTo>
                    <a:pt x="0" y="0"/>
                  </a:moveTo>
                  <a:lnTo>
                    <a:pt x="6186311" y="0"/>
                  </a:lnTo>
                  <a:lnTo>
                    <a:pt x="6186311" y="286777"/>
                  </a:lnTo>
                  <a:lnTo>
                    <a:pt x="0" y="286777"/>
                  </a:lnTo>
                  <a:close/>
                </a:path>
              </a:pathLst>
            </a:custGeom>
            <a:solidFill>
              <a:srgbClr val="EEEEEE"/>
            </a:solidFill>
          </p:spPr>
          <p:txBody>
            <a:bodyPr/>
            <a:lstStyle/>
            <a:p>
              <a:endParaRPr lang="en-US"/>
            </a:p>
          </p:txBody>
        </p:sp>
      </p:grpSp>
      <p:grpSp>
        <p:nvGrpSpPr>
          <p:cNvPr id="4" name="Group 4"/>
          <p:cNvGrpSpPr/>
          <p:nvPr/>
        </p:nvGrpSpPr>
        <p:grpSpPr>
          <a:xfrm>
            <a:off x="0" y="0"/>
            <a:ext cx="847771" cy="847771"/>
            <a:chOff x="0" y="0"/>
            <a:chExt cx="1913890" cy="1913890"/>
          </a:xfrm>
        </p:grpSpPr>
        <p:sp>
          <p:nvSpPr>
            <p:cNvPr id="5" name="Freeform 5"/>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C84B31"/>
            </a:solidFill>
          </p:spPr>
          <p:txBody>
            <a:bodyPr/>
            <a:lstStyle/>
            <a:p>
              <a:endParaRPr lang="en-US"/>
            </a:p>
          </p:txBody>
        </p:sp>
      </p:grpSp>
      <p:sp>
        <p:nvSpPr>
          <p:cNvPr id="6" name="Freeform 6"/>
          <p:cNvSpPr/>
          <p:nvPr/>
        </p:nvSpPr>
        <p:spPr>
          <a:xfrm>
            <a:off x="10440622" y="3766165"/>
            <a:ext cx="6818678" cy="5492135"/>
          </a:xfrm>
          <a:custGeom>
            <a:avLst/>
            <a:gdLst/>
            <a:ahLst/>
            <a:cxnLst/>
            <a:rect l="l" t="t" r="r" b="b"/>
            <a:pathLst>
              <a:path w="6818678" h="5492135">
                <a:moveTo>
                  <a:pt x="0" y="0"/>
                </a:moveTo>
                <a:lnTo>
                  <a:pt x="6818678" y="0"/>
                </a:lnTo>
                <a:lnTo>
                  <a:pt x="6818678" y="5492135"/>
                </a:lnTo>
                <a:lnTo>
                  <a:pt x="0" y="549213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7" name="TextBox 7"/>
          <p:cNvSpPr txBox="1"/>
          <p:nvPr/>
        </p:nvSpPr>
        <p:spPr>
          <a:xfrm>
            <a:off x="5867400" y="10998546"/>
            <a:ext cx="4002398" cy="4846320"/>
          </a:xfrm>
          <a:prstGeom prst="rect">
            <a:avLst/>
          </a:prstGeom>
        </p:spPr>
        <p:txBody>
          <a:bodyPr lIns="0" tIns="0" rIns="0" bIns="0" rtlCol="0" anchor="t">
            <a:spAutoFit/>
          </a:bodyPr>
          <a:lstStyle/>
          <a:p>
            <a:pPr algn="l">
              <a:lnSpc>
                <a:spcPts val="4320"/>
              </a:lnSpc>
            </a:pPr>
            <a:r>
              <a:rPr lang="en-US" sz="2400">
                <a:solidFill>
                  <a:srgbClr val="2D4263"/>
                </a:solidFill>
                <a:latin typeface="Poppins Light"/>
                <a:ea typeface="Poppins Light"/>
                <a:cs typeface="Poppins Light"/>
                <a:sym typeface="Poppins Light"/>
              </a:rPr>
              <a:t>Duis aute irure dolor in reprehenderit in voluptate velit esse cillum dolore eu fugiat nulla pariatur. Excepteur sint occaecat cupidatat non proident, sunt in culpa qui officia deserunt mollit anim id est laborum.</a:t>
            </a:r>
          </a:p>
        </p:txBody>
      </p:sp>
      <p:sp>
        <p:nvSpPr>
          <p:cNvPr id="8" name="TextBox 8"/>
          <p:cNvSpPr txBox="1"/>
          <p:nvPr/>
        </p:nvSpPr>
        <p:spPr>
          <a:xfrm>
            <a:off x="1123950" y="242910"/>
            <a:ext cx="10592755" cy="361950"/>
          </a:xfrm>
          <a:prstGeom prst="rect">
            <a:avLst/>
          </a:prstGeom>
        </p:spPr>
        <p:txBody>
          <a:bodyPr lIns="0" tIns="0" rIns="0" bIns="0" rtlCol="0" anchor="t">
            <a:spAutoFit/>
          </a:bodyPr>
          <a:lstStyle/>
          <a:p>
            <a:pPr algn="l">
              <a:lnSpc>
                <a:spcPts val="2879"/>
              </a:lnSpc>
            </a:pPr>
            <a:r>
              <a:rPr lang="en-US" sz="2400" spc="74">
                <a:solidFill>
                  <a:srgbClr val="2D4263"/>
                </a:solidFill>
                <a:latin typeface="Poppins Medium"/>
                <a:ea typeface="Poppins Medium"/>
                <a:cs typeface="Poppins Medium"/>
                <a:sym typeface="Poppins Medium"/>
              </a:rPr>
              <a:t>Research Background &amp; Motivation</a:t>
            </a:r>
          </a:p>
        </p:txBody>
      </p:sp>
      <p:sp>
        <p:nvSpPr>
          <p:cNvPr id="9" name="TextBox 9"/>
          <p:cNvSpPr txBox="1"/>
          <p:nvPr/>
        </p:nvSpPr>
        <p:spPr>
          <a:xfrm>
            <a:off x="154759" y="242910"/>
            <a:ext cx="538253" cy="361950"/>
          </a:xfrm>
          <a:prstGeom prst="rect">
            <a:avLst/>
          </a:prstGeom>
        </p:spPr>
        <p:txBody>
          <a:bodyPr lIns="0" tIns="0" rIns="0" bIns="0" rtlCol="0" anchor="t">
            <a:spAutoFit/>
          </a:bodyPr>
          <a:lstStyle/>
          <a:p>
            <a:pPr algn="ctr">
              <a:lnSpc>
                <a:spcPts val="2879"/>
              </a:lnSpc>
            </a:pPr>
            <a:r>
              <a:rPr lang="en-US" sz="2400" spc="74">
                <a:solidFill>
                  <a:srgbClr val="EEEEEE"/>
                </a:solidFill>
                <a:latin typeface="Poppins Medium"/>
                <a:ea typeface="Poppins Medium"/>
                <a:cs typeface="Poppins Medium"/>
                <a:sym typeface="Poppins Medium"/>
              </a:rPr>
              <a:t>I</a:t>
            </a:r>
          </a:p>
        </p:txBody>
      </p:sp>
      <p:sp>
        <p:nvSpPr>
          <p:cNvPr id="10" name="TextBox 10"/>
          <p:cNvSpPr txBox="1"/>
          <p:nvPr/>
        </p:nvSpPr>
        <p:spPr>
          <a:xfrm>
            <a:off x="1123950" y="3672099"/>
            <a:ext cx="9163050" cy="2160207"/>
          </a:xfrm>
          <a:prstGeom prst="rect">
            <a:avLst/>
          </a:prstGeom>
        </p:spPr>
        <p:txBody>
          <a:bodyPr wrap="square" lIns="0" tIns="0" rIns="0" bIns="0" rtlCol="0" anchor="t">
            <a:spAutoFit/>
          </a:bodyPr>
          <a:lstStyle/>
          <a:p>
            <a:pPr algn="l">
              <a:lnSpc>
                <a:spcPts val="4320"/>
              </a:lnSpc>
            </a:pPr>
            <a:r>
              <a:rPr lang="en-US" sz="2400" dirty="0">
                <a:solidFill>
                  <a:srgbClr val="2D4263"/>
                </a:solidFill>
                <a:latin typeface="Poppins Light"/>
                <a:ea typeface="Poppins Light"/>
                <a:cs typeface="Poppins Light"/>
                <a:sym typeface="Poppins Light"/>
              </a:rPr>
              <a:t>According to a report by Grand View Research, the global enterprise resource planning (ERP) software market is expected to grow at a compound annual growth rate (CAGR) of 11.0% from 2023 to 2030.</a:t>
            </a:r>
          </a:p>
        </p:txBody>
      </p:sp>
      <p:sp>
        <p:nvSpPr>
          <p:cNvPr id="11" name="TextBox 11"/>
          <p:cNvSpPr txBox="1"/>
          <p:nvPr/>
        </p:nvSpPr>
        <p:spPr>
          <a:xfrm>
            <a:off x="1123950" y="1854311"/>
            <a:ext cx="11144250" cy="1192634"/>
          </a:xfrm>
          <a:prstGeom prst="rect">
            <a:avLst/>
          </a:prstGeom>
        </p:spPr>
        <p:txBody>
          <a:bodyPr wrap="square" lIns="0" tIns="0" rIns="0" bIns="0" rtlCol="0" anchor="t">
            <a:spAutoFit/>
          </a:bodyPr>
          <a:lstStyle/>
          <a:p>
            <a:pPr algn="l">
              <a:lnSpc>
                <a:spcPts val="4800"/>
              </a:lnSpc>
            </a:pPr>
            <a:r>
              <a:rPr lang="en-US" sz="3000" dirty="0">
                <a:solidFill>
                  <a:srgbClr val="2D4263"/>
                </a:solidFill>
                <a:latin typeface="Poppins Medium"/>
                <a:ea typeface="Poppins Medium"/>
                <a:cs typeface="Poppins Medium"/>
                <a:sym typeface="Poppins Medium"/>
              </a:rPr>
              <a:t>ERP Software Market Forecast to Grow at 11% CAGR Through 2030</a:t>
            </a:r>
          </a:p>
        </p:txBody>
      </p:sp>
      <p:sp>
        <p:nvSpPr>
          <p:cNvPr id="12" name="TextBox 12"/>
          <p:cNvSpPr txBox="1"/>
          <p:nvPr/>
        </p:nvSpPr>
        <p:spPr>
          <a:xfrm>
            <a:off x="5867400" y="10044090"/>
            <a:ext cx="4002398" cy="581025"/>
          </a:xfrm>
          <a:prstGeom prst="rect">
            <a:avLst/>
          </a:prstGeom>
        </p:spPr>
        <p:txBody>
          <a:bodyPr lIns="0" tIns="0" rIns="0" bIns="0" rtlCol="0" anchor="t">
            <a:spAutoFit/>
          </a:bodyPr>
          <a:lstStyle/>
          <a:p>
            <a:pPr algn="l">
              <a:lnSpc>
                <a:spcPts val="4800"/>
              </a:lnSpc>
            </a:pPr>
            <a:r>
              <a:rPr lang="en-US" sz="3000" dirty="0">
                <a:solidFill>
                  <a:srgbClr val="2D4263"/>
                </a:solidFill>
                <a:latin typeface="Poppins Medium"/>
                <a:ea typeface="Poppins Medium"/>
                <a:cs typeface="Poppins Medium"/>
                <a:sym typeface="Poppins Medium"/>
              </a:rPr>
              <a:t>Title</a:t>
            </a:r>
          </a:p>
        </p:txBody>
      </p:sp>
      <p:sp>
        <p:nvSpPr>
          <p:cNvPr id="13" name="TextBox 13"/>
          <p:cNvSpPr txBox="1"/>
          <p:nvPr/>
        </p:nvSpPr>
        <p:spPr>
          <a:xfrm>
            <a:off x="16918147" y="9134475"/>
            <a:ext cx="682307" cy="581025"/>
          </a:xfrm>
          <a:prstGeom prst="rect">
            <a:avLst/>
          </a:prstGeom>
        </p:spPr>
        <p:txBody>
          <a:bodyPr lIns="0" tIns="0" rIns="0" bIns="0" rtlCol="0" anchor="t">
            <a:spAutoFit/>
          </a:bodyPr>
          <a:lstStyle/>
          <a:p>
            <a:pPr algn="r">
              <a:lnSpc>
                <a:spcPts val="4800"/>
              </a:lnSpc>
            </a:pPr>
            <a:r>
              <a:rPr lang="en-US" sz="3000">
                <a:solidFill>
                  <a:srgbClr val="2D4263"/>
                </a:solidFill>
                <a:latin typeface="Poppins Medium"/>
                <a:ea typeface="Poppins Medium"/>
                <a:cs typeface="Poppins Medium"/>
                <a:sym typeface="Poppins Medium"/>
              </a:rPr>
              <a:t>4</a:t>
            </a:r>
          </a:p>
        </p:txBody>
      </p:sp>
      <p:sp>
        <p:nvSpPr>
          <p:cNvPr id="15" name="TextBox 14">
            <a:extLst>
              <a:ext uri="{FF2B5EF4-FFF2-40B4-BE49-F238E27FC236}">
                <a16:creationId xmlns:a16="http://schemas.microsoft.com/office/drawing/2014/main" id="{2F2C1BB8-FD64-C095-25BE-AF96B3DB5813}"/>
              </a:ext>
            </a:extLst>
          </p:cNvPr>
          <p:cNvSpPr txBox="1"/>
          <p:nvPr/>
        </p:nvSpPr>
        <p:spPr>
          <a:xfrm>
            <a:off x="423884" y="9381952"/>
            <a:ext cx="16835415" cy="646331"/>
          </a:xfrm>
          <a:prstGeom prst="rect">
            <a:avLst/>
          </a:prstGeom>
          <a:noFill/>
        </p:spPr>
        <p:txBody>
          <a:bodyPr wrap="square">
            <a:spAutoFit/>
          </a:bodyPr>
          <a:lstStyle/>
          <a:p>
            <a:r>
              <a:rPr lang="en-US" dirty="0"/>
              <a:t>Grand View Research  (n.d.) Enterprise Resource Planning (ERP) Software Market Analysis, By Functions (Finance, HR, Supply Chain, Others), By Deployments, By Enterprise size, By Verticals, By Regions, And Segment Forecasts, 2023 – 2030 Available at: https://</a:t>
            </a:r>
            <a:r>
              <a:rPr lang="en-US" dirty="0" err="1"/>
              <a:t>www.grandviewresearch.com</a:t>
            </a:r>
            <a:r>
              <a:rPr lang="en-US" dirty="0"/>
              <a:t>/industry-analysis/</a:t>
            </a:r>
            <a:r>
              <a:rPr lang="en-US" dirty="0" err="1"/>
              <a:t>erp</a:t>
            </a:r>
            <a:r>
              <a:rPr lang="en-US" dirty="0"/>
              <a:t>-software-market [Accessed 26 June 2024].</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847771"/>
            <a:chOff x="0" y="0"/>
            <a:chExt cx="6186311" cy="286777"/>
          </a:xfrm>
        </p:grpSpPr>
        <p:sp>
          <p:nvSpPr>
            <p:cNvPr id="3" name="Freeform 3"/>
            <p:cNvSpPr/>
            <p:nvPr/>
          </p:nvSpPr>
          <p:spPr>
            <a:xfrm>
              <a:off x="0" y="0"/>
              <a:ext cx="6186311" cy="286777"/>
            </a:xfrm>
            <a:custGeom>
              <a:avLst/>
              <a:gdLst/>
              <a:ahLst/>
              <a:cxnLst/>
              <a:rect l="l" t="t" r="r" b="b"/>
              <a:pathLst>
                <a:path w="6186311" h="286777">
                  <a:moveTo>
                    <a:pt x="0" y="0"/>
                  </a:moveTo>
                  <a:lnTo>
                    <a:pt x="6186311" y="0"/>
                  </a:lnTo>
                  <a:lnTo>
                    <a:pt x="6186311" y="286777"/>
                  </a:lnTo>
                  <a:lnTo>
                    <a:pt x="0" y="286777"/>
                  </a:lnTo>
                  <a:close/>
                </a:path>
              </a:pathLst>
            </a:custGeom>
            <a:solidFill>
              <a:srgbClr val="EEEEEE"/>
            </a:solidFill>
          </p:spPr>
          <p:txBody>
            <a:bodyPr/>
            <a:lstStyle/>
            <a:p>
              <a:endParaRPr lang="en-US"/>
            </a:p>
          </p:txBody>
        </p:sp>
      </p:grpSp>
      <p:grpSp>
        <p:nvGrpSpPr>
          <p:cNvPr id="4" name="Group 4"/>
          <p:cNvGrpSpPr/>
          <p:nvPr/>
        </p:nvGrpSpPr>
        <p:grpSpPr>
          <a:xfrm>
            <a:off x="0" y="0"/>
            <a:ext cx="847771" cy="847771"/>
            <a:chOff x="0" y="0"/>
            <a:chExt cx="1913890" cy="1913890"/>
          </a:xfrm>
        </p:grpSpPr>
        <p:sp>
          <p:nvSpPr>
            <p:cNvPr id="5" name="Freeform 5"/>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C84B31"/>
            </a:solidFill>
          </p:spPr>
          <p:txBody>
            <a:bodyPr/>
            <a:lstStyle/>
            <a:p>
              <a:endParaRPr lang="en-US"/>
            </a:p>
          </p:txBody>
        </p:sp>
      </p:grpSp>
      <p:sp>
        <p:nvSpPr>
          <p:cNvPr id="6" name="Freeform 6"/>
          <p:cNvSpPr/>
          <p:nvPr/>
        </p:nvSpPr>
        <p:spPr>
          <a:xfrm>
            <a:off x="1028700" y="3905615"/>
            <a:ext cx="9563427" cy="9302606"/>
          </a:xfrm>
          <a:custGeom>
            <a:avLst/>
            <a:gdLst/>
            <a:ahLst/>
            <a:cxnLst/>
            <a:rect l="l" t="t" r="r" b="b"/>
            <a:pathLst>
              <a:path w="9563427" h="9302606">
                <a:moveTo>
                  <a:pt x="0" y="0"/>
                </a:moveTo>
                <a:lnTo>
                  <a:pt x="9563427" y="0"/>
                </a:lnTo>
                <a:lnTo>
                  <a:pt x="9563427" y="9302606"/>
                </a:lnTo>
                <a:lnTo>
                  <a:pt x="0" y="930260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7" name="Freeform 7"/>
          <p:cNvSpPr/>
          <p:nvPr/>
        </p:nvSpPr>
        <p:spPr>
          <a:xfrm>
            <a:off x="9811020" y="4090100"/>
            <a:ext cx="7172055" cy="6546130"/>
          </a:xfrm>
          <a:custGeom>
            <a:avLst/>
            <a:gdLst/>
            <a:ahLst/>
            <a:cxnLst/>
            <a:rect l="l" t="t" r="r" b="b"/>
            <a:pathLst>
              <a:path w="7172055" h="6546130">
                <a:moveTo>
                  <a:pt x="0" y="0"/>
                </a:moveTo>
                <a:lnTo>
                  <a:pt x="7172055" y="0"/>
                </a:lnTo>
                <a:lnTo>
                  <a:pt x="7172055" y="6546130"/>
                </a:lnTo>
                <a:lnTo>
                  <a:pt x="0" y="654613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8" name="TextBox 8"/>
          <p:cNvSpPr txBox="1"/>
          <p:nvPr/>
        </p:nvSpPr>
        <p:spPr>
          <a:xfrm>
            <a:off x="1123950" y="242910"/>
            <a:ext cx="10592755" cy="361950"/>
          </a:xfrm>
          <a:prstGeom prst="rect">
            <a:avLst/>
          </a:prstGeom>
        </p:spPr>
        <p:txBody>
          <a:bodyPr lIns="0" tIns="0" rIns="0" bIns="0" rtlCol="0" anchor="t">
            <a:spAutoFit/>
          </a:bodyPr>
          <a:lstStyle/>
          <a:p>
            <a:pPr algn="l">
              <a:lnSpc>
                <a:spcPts val="2879"/>
              </a:lnSpc>
            </a:pPr>
            <a:r>
              <a:rPr lang="en-US" sz="2400" spc="74">
                <a:solidFill>
                  <a:srgbClr val="2D4263"/>
                </a:solidFill>
                <a:latin typeface="Poppins Medium"/>
                <a:ea typeface="Poppins Medium"/>
                <a:cs typeface="Poppins Medium"/>
                <a:sym typeface="Poppins Medium"/>
              </a:rPr>
              <a:t>Research Background &amp; Motivation</a:t>
            </a:r>
          </a:p>
        </p:txBody>
      </p:sp>
      <p:sp>
        <p:nvSpPr>
          <p:cNvPr id="9" name="TextBox 9"/>
          <p:cNvSpPr txBox="1"/>
          <p:nvPr/>
        </p:nvSpPr>
        <p:spPr>
          <a:xfrm>
            <a:off x="154759" y="242910"/>
            <a:ext cx="538253" cy="361950"/>
          </a:xfrm>
          <a:prstGeom prst="rect">
            <a:avLst/>
          </a:prstGeom>
        </p:spPr>
        <p:txBody>
          <a:bodyPr lIns="0" tIns="0" rIns="0" bIns="0" rtlCol="0" anchor="t">
            <a:spAutoFit/>
          </a:bodyPr>
          <a:lstStyle/>
          <a:p>
            <a:pPr algn="ctr">
              <a:lnSpc>
                <a:spcPts val="2879"/>
              </a:lnSpc>
            </a:pPr>
            <a:r>
              <a:rPr lang="en-US" sz="2400" spc="74">
                <a:solidFill>
                  <a:srgbClr val="EEEEEE"/>
                </a:solidFill>
                <a:latin typeface="Poppins Medium"/>
                <a:ea typeface="Poppins Medium"/>
                <a:cs typeface="Poppins Medium"/>
                <a:sym typeface="Poppins Medium"/>
              </a:rPr>
              <a:t>I</a:t>
            </a:r>
          </a:p>
        </p:txBody>
      </p:sp>
      <p:sp>
        <p:nvSpPr>
          <p:cNvPr id="10" name="TextBox 10"/>
          <p:cNvSpPr txBox="1"/>
          <p:nvPr/>
        </p:nvSpPr>
        <p:spPr>
          <a:xfrm>
            <a:off x="1123950" y="1854311"/>
            <a:ext cx="16135350" cy="1192634"/>
          </a:xfrm>
          <a:prstGeom prst="rect">
            <a:avLst/>
          </a:prstGeom>
        </p:spPr>
        <p:txBody>
          <a:bodyPr lIns="0" tIns="0" rIns="0" bIns="0" rtlCol="0" anchor="t">
            <a:spAutoFit/>
          </a:bodyPr>
          <a:lstStyle/>
          <a:p>
            <a:pPr algn="l">
              <a:lnSpc>
                <a:spcPts val="4800"/>
              </a:lnSpc>
            </a:pPr>
            <a:r>
              <a:rPr lang="en-US" sz="3000" dirty="0">
                <a:solidFill>
                  <a:srgbClr val="2D4263"/>
                </a:solidFill>
                <a:latin typeface="Poppins Medium"/>
                <a:ea typeface="Poppins Medium"/>
                <a:cs typeface="Poppins Medium"/>
                <a:sym typeface="Poppins Medium"/>
              </a:rPr>
              <a:t>The </a:t>
            </a:r>
            <a:r>
              <a:rPr lang="en-US" sz="3000" dirty="0">
                <a:solidFill>
                  <a:srgbClr val="2D4263"/>
                </a:solidFill>
                <a:highlight>
                  <a:srgbClr val="FFFF00"/>
                </a:highlight>
                <a:latin typeface="Poppins Medium"/>
                <a:ea typeface="Poppins Medium"/>
                <a:cs typeface="Poppins Medium"/>
                <a:sym typeface="Poppins Medium"/>
              </a:rPr>
              <a:t>app</a:t>
            </a:r>
            <a:r>
              <a:rPr lang="en-US" sz="3000" dirty="0">
                <a:solidFill>
                  <a:srgbClr val="2D4263"/>
                </a:solidFill>
                <a:latin typeface="Poppins Medium"/>
                <a:ea typeface="Poppins Medium"/>
                <a:cs typeface="Poppins Medium"/>
                <a:sym typeface="Poppins Medium"/>
              </a:rPr>
              <a:t> provide a partial yet sturdy ERP system that simplifies operations including rent and sales management,  inventory control, and finance. </a:t>
            </a:r>
          </a:p>
        </p:txBody>
      </p:sp>
      <p:sp>
        <p:nvSpPr>
          <p:cNvPr id="11" name="TextBox 11"/>
          <p:cNvSpPr txBox="1"/>
          <p:nvPr/>
        </p:nvSpPr>
        <p:spPr>
          <a:xfrm>
            <a:off x="16918147" y="9134475"/>
            <a:ext cx="682307" cy="581025"/>
          </a:xfrm>
          <a:prstGeom prst="rect">
            <a:avLst/>
          </a:prstGeom>
        </p:spPr>
        <p:txBody>
          <a:bodyPr lIns="0" tIns="0" rIns="0" bIns="0" rtlCol="0" anchor="t">
            <a:spAutoFit/>
          </a:bodyPr>
          <a:lstStyle/>
          <a:p>
            <a:pPr algn="r">
              <a:lnSpc>
                <a:spcPts val="4800"/>
              </a:lnSpc>
            </a:pPr>
            <a:r>
              <a:rPr lang="en-US" sz="3000">
                <a:solidFill>
                  <a:srgbClr val="2D4263"/>
                </a:solidFill>
                <a:latin typeface="Poppins Medium"/>
                <a:ea typeface="Poppins Medium"/>
                <a:cs typeface="Poppins Medium"/>
                <a:sym typeface="Poppins Medium"/>
              </a:rPr>
              <a:t>5</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847771"/>
            <a:chOff x="0" y="0"/>
            <a:chExt cx="6186311" cy="286777"/>
          </a:xfrm>
        </p:grpSpPr>
        <p:sp>
          <p:nvSpPr>
            <p:cNvPr id="3" name="Freeform 3"/>
            <p:cNvSpPr/>
            <p:nvPr/>
          </p:nvSpPr>
          <p:spPr>
            <a:xfrm>
              <a:off x="0" y="0"/>
              <a:ext cx="6186311" cy="286777"/>
            </a:xfrm>
            <a:custGeom>
              <a:avLst/>
              <a:gdLst/>
              <a:ahLst/>
              <a:cxnLst/>
              <a:rect l="l" t="t" r="r" b="b"/>
              <a:pathLst>
                <a:path w="6186311" h="286777">
                  <a:moveTo>
                    <a:pt x="0" y="0"/>
                  </a:moveTo>
                  <a:lnTo>
                    <a:pt x="6186311" y="0"/>
                  </a:lnTo>
                  <a:lnTo>
                    <a:pt x="6186311" y="286777"/>
                  </a:lnTo>
                  <a:lnTo>
                    <a:pt x="0" y="286777"/>
                  </a:lnTo>
                  <a:close/>
                </a:path>
              </a:pathLst>
            </a:custGeom>
            <a:solidFill>
              <a:srgbClr val="EEEEEE"/>
            </a:solidFill>
          </p:spPr>
          <p:txBody>
            <a:bodyPr/>
            <a:lstStyle/>
            <a:p>
              <a:endParaRPr lang="en-US"/>
            </a:p>
          </p:txBody>
        </p:sp>
      </p:grpSp>
      <p:grpSp>
        <p:nvGrpSpPr>
          <p:cNvPr id="4" name="Group 4"/>
          <p:cNvGrpSpPr/>
          <p:nvPr/>
        </p:nvGrpSpPr>
        <p:grpSpPr>
          <a:xfrm>
            <a:off x="0" y="0"/>
            <a:ext cx="847771" cy="847771"/>
            <a:chOff x="0" y="0"/>
            <a:chExt cx="1913890" cy="1913890"/>
          </a:xfrm>
        </p:grpSpPr>
        <p:sp>
          <p:nvSpPr>
            <p:cNvPr id="5" name="Freeform 5"/>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C84B31"/>
            </a:solidFill>
          </p:spPr>
          <p:txBody>
            <a:bodyPr/>
            <a:lstStyle/>
            <a:p>
              <a:endParaRPr lang="en-US"/>
            </a:p>
          </p:txBody>
        </p:sp>
      </p:grpSp>
      <p:sp>
        <p:nvSpPr>
          <p:cNvPr id="6" name="Freeform 6"/>
          <p:cNvSpPr/>
          <p:nvPr/>
        </p:nvSpPr>
        <p:spPr>
          <a:xfrm>
            <a:off x="11049025" y="3476627"/>
            <a:ext cx="8088356" cy="5461258"/>
          </a:xfrm>
          <a:custGeom>
            <a:avLst/>
            <a:gdLst/>
            <a:ahLst/>
            <a:cxnLst/>
            <a:rect l="l" t="t" r="r" b="b"/>
            <a:pathLst>
              <a:path w="8088356" h="5461258">
                <a:moveTo>
                  <a:pt x="0" y="0"/>
                </a:moveTo>
                <a:lnTo>
                  <a:pt x="8088356" y="0"/>
                </a:lnTo>
                <a:lnTo>
                  <a:pt x="8088356" y="5461258"/>
                </a:lnTo>
                <a:lnTo>
                  <a:pt x="0" y="546125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7" name="TextBox 7"/>
          <p:cNvSpPr txBox="1"/>
          <p:nvPr/>
        </p:nvSpPr>
        <p:spPr>
          <a:xfrm>
            <a:off x="1123950" y="242910"/>
            <a:ext cx="10592755" cy="371255"/>
          </a:xfrm>
          <a:prstGeom prst="rect">
            <a:avLst/>
          </a:prstGeom>
        </p:spPr>
        <p:txBody>
          <a:bodyPr lIns="0" tIns="0" rIns="0" bIns="0" rtlCol="0" anchor="t">
            <a:spAutoFit/>
          </a:bodyPr>
          <a:lstStyle/>
          <a:p>
            <a:pPr algn="l">
              <a:lnSpc>
                <a:spcPts val="2879"/>
              </a:lnSpc>
            </a:pPr>
            <a:r>
              <a:rPr lang="en-US" sz="2400" spc="74" dirty="0">
                <a:solidFill>
                  <a:srgbClr val="2D4263"/>
                </a:solidFill>
                <a:latin typeface="Poppins Medium"/>
                <a:ea typeface="Poppins Medium"/>
                <a:cs typeface="Poppins Medium"/>
                <a:sym typeface="Poppins Medium"/>
              </a:rPr>
              <a:t>Development</a:t>
            </a:r>
          </a:p>
        </p:txBody>
      </p:sp>
      <p:sp>
        <p:nvSpPr>
          <p:cNvPr id="8" name="TextBox 8"/>
          <p:cNvSpPr txBox="1"/>
          <p:nvPr/>
        </p:nvSpPr>
        <p:spPr>
          <a:xfrm>
            <a:off x="154759" y="242910"/>
            <a:ext cx="538253" cy="361950"/>
          </a:xfrm>
          <a:prstGeom prst="rect">
            <a:avLst/>
          </a:prstGeom>
        </p:spPr>
        <p:txBody>
          <a:bodyPr lIns="0" tIns="0" rIns="0" bIns="0" rtlCol="0" anchor="t">
            <a:spAutoFit/>
          </a:bodyPr>
          <a:lstStyle/>
          <a:p>
            <a:pPr algn="ctr">
              <a:lnSpc>
                <a:spcPts val="2879"/>
              </a:lnSpc>
            </a:pPr>
            <a:r>
              <a:rPr lang="en-US" sz="2400" spc="74">
                <a:solidFill>
                  <a:srgbClr val="EEEEEE"/>
                </a:solidFill>
                <a:latin typeface="Poppins Medium"/>
                <a:ea typeface="Poppins Medium"/>
                <a:cs typeface="Poppins Medium"/>
                <a:sym typeface="Poppins Medium"/>
              </a:rPr>
              <a:t>II</a:t>
            </a:r>
          </a:p>
        </p:txBody>
      </p:sp>
      <p:sp>
        <p:nvSpPr>
          <p:cNvPr id="10" name="TextBox 10"/>
          <p:cNvSpPr txBox="1"/>
          <p:nvPr/>
        </p:nvSpPr>
        <p:spPr>
          <a:xfrm>
            <a:off x="1123950" y="1866900"/>
            <a:ext cx="9925075" cy="577081"/>
          </a:xfrm>
          <a:prstGeom prst="rect">
            <a:avLst/>
          </a:prstGeom>
        </p:spPr>
        <p:txBody>
          <a:bodyPr lIns="0" tIns="0" rIns="0" bIns="0" rtlCol="0" anchor="t">
            <a:spAutoFit/>
          </a:bodyPr>
          <a:lstStyle/>
          <a:p>
            <a:pPr algn="l">
              <a:lnSpc>
                <a:spcPts val="4800"/>
              </a:lnSpc>
            </a:pPr>
            <a:r>
              <a:rPr lang="en-US" sz="3000" dirty="0">
                <a:solidFill>
                  <a:srgbClr val="2D4263"/>
                </a:solidFill>
                <a:latin typeface="Poppins Medium"/>
                <a:ea typeface="Poppins Medium"/>
                <a:cs typeface="Poppins Medium"/>
                <a:sym typeface="Poppins Medium"/>
              </a:rPr>
              <a:t>Requirements</a:t>
            </a:r>
          </a:p>
        </p:txBody>
      </p:sp>
      <p:sp>
        <p:nvSpPr>
          <p:cNvPr id="11" name="TextBox 11"/>
          <p:cNvSpPr txBox="1"/>
          <p:nvPr/>
        </p:nvSpPr>
        <p:spPr>
          <a:xfrm>
            <a:off x="533400" y="2658583"/>
            <a:ext cx="9925075" cy="5468805"/>
          </a:xfrm>
          <a:prstGeom prst="rect">
            <a:avLst/>
          </a:prstGeom>
        </p:spPr>
        <p:txBody>
          <a:bodyPr lIns="0" tIns="0" rIns="0" bIns="0" rtlCol="0" anchor="t">
            <a:spAutoFit/>
          </a:bodyPr>
          <a:lstStyle/>
          <a:p>
            <a:pPr marL="518160" lvl="1" indent="-259080">
              <a:lnSpc>
                <a:spcPts val="4320"/>
              </a:lnSpc>
              <a:buFont typeface="Arial"/>
              <a:buChar char="•"/>
            </a:pPr>
            <a:r>
              <a:rPr lang="en-US" sz="2400" dirty="0">
                <a:solidFill>
                  <a:srgbClr val="2D4263"/>
                </a:solidFill>
                <a:latin typeface="Poppins Light"/>
                <a:cs typeface="Poppins Light"/>
                <a:sym typeface="Poppins Medium"/>
              </a:rPr>
              <a:t>The </a:t>
            </a:r>
            <a:r>
              <a:rPr lang="en-US" sz="2400" b="1" dirty="0">
                <a:solidFill>
                  <a:srgbClr val="2D4263"/>
                </a:solidFill>
                <a:latin typeface="Poppins Light"/>
                <a:cs typeface="Poppins Light"/>
                <a:sym typeface="Poppins Medium"/>
              </a:rPr>
              <a:t>functional</a:t>
            </a:r>
            <a:r>
              <a:rPr lang="en-US" sz="2400" dirty="0">
                <a:solidFill>
                  <a:srgbClr val="2D4263"/>
                </a:solidFill>
                <a:latin typeface="Poppins Light"/>
                <a:cs typeface="Poppins Light"/>
                <a:sym typeface="Poppins Medium"/>
              </a:rPr>
              <a:t> requirements that have been set include product management, ordering, reporting, and working in a safe and high-performance </a:t>
            </a:r>
            <a:r>
              <a:rPr lang="en-US" sz="2400" b="1" dirty="0">
                <a:solidFill>
                  <a:srgbClr val="2D4263"/>
                </a:solidFill>
                <a:latin typeface="Poppins Light"/>
                <a:cs typeface="Poppins Light"/>
                <a:sym typeface="Poppins Medium"/>
              </a:rPr>
              <a:t>environment</a:t>
            </a:r>
            <a:r>
              <a:rPr lang="en-US" sz="2400" dirty="0">
                <a:solidFill>
                  <a:srgbClr val="2D4263"/>
                </a:solidFill>
                <a:latin typeface="Poppins Light"/>
                <a:cs typeface="Poppins Light"/>
                <a:sym typeface="Poppins Medium"/>
              </a:rPr>
              <a:t>.</a:t>
            </a:r>
          </a:p>
          <a:p>
            <a:pPr marL="518160" lvl="1" indent="-259080">
              <a:lnSpc>
                <a:spcPts val="4320"/>
              </a:lnSpc>
              <a:buFont typeface="Arial"/>
              <a:buChar char="•"/>
            </a:pPr>
            <a:endParaRPr lang="en-US" sz="2400" dirty="0">
              <a:solidFill>
                <a:srgbClr val="2D4263"/>
              </a:solidFill>
              <a:latin typeface="Poppins Light"/>
              <a:cs typeface="Poppins Light"/>
              <a:sym typeface="Poppins Medium"/>
            </a:endParaRPr>
          </a:p>
          <a:p>
            <a:pPr marL="518160" lvl="1" indent="-259080">
              <a:lnSpc>
                <a:spcPts val="4320"/>
              </a:lnSpc>
              <a:buFont typeface="Arial"/>
              <a:buChar char="•"/>
            </a:pPr>
            <a:r>
              <a:rPr lang="en-US" sz="2400" b="1" dirty="0">
                <a:solidFill>
                  <a:srgbClr val="2D4263"/>
                </a:solidFill>
                <a:latin typeface="Poppins Light"/>
                <a:ea typeface="Poppins Light"/>
                <a:cs typeface="Poppins Light"/>
                <a:sym typeface="Poppins Light"/>
              </a:rPr>
              <a:t>Data</a:t>
            </a:r>
            <a:r>
              <a:rPr lang="en-US" sz="2400" dirty="0">
                <a:solidFill>
                  <a:srgbClr val="2D4263"/>
                </a:solidFill>
                <a:latin typeface="Poppins Light"/>
                <a:ea typeface="Poppins Light"/>
                <a:cs typeface="Poppins Light"/>
                <a:sym typeface="Poppins Light"/>
              </a:rPr>
              <a:t> must be in compliance with the GDPR, which involves minimization, security, and data retention policies.</a:t>
            </a:r>
          </a:p>
          <a:p>
            <a:pPr marL="518160" lvl="1" indent="-259080">
              <a:lnSpc>
                <a:spcPts val="4320"/>
              </a:lnSpc>
              <a:buFont typeface="Arial"/>
              <a:buChar char="•"/>
            </a:pPr>
            <a:endParaRPr lang="en-US" sz="2400" dirty="0">
              <a:solidFill>
                <a:srgbClr val="2D4263"/>
              </a:solidFill>
              <a:latin typeface="Poppins Light"/>
              <a:ea typeface="Poppins Light"/>
              <a:cs typeface="Poppins Light"/>
              <a:sym typeface="Poppins Light"/>
            </a:endParaRPr>
          </a:p>
          <a:p>
            <a:pPr marL="518160" lvl="1" indent="-259080" algn="l">
              <a:lnSpc>
                <a:spcPts val="4320"/>
              </a:lnSpc>
              <a:buFont typeface="Arial"/>
              <a:buChar char="•"/>
            </a:pPr>
            <a:r>
              <a:rPr lang="en-US" sz="2400" dirty="0">
                <a:solidFill>
                  <a:srgbClr val="2D4263"/>
                </a:solidFill>
                <a:latin typeface="Poppins Light"/>
                <a:ea typeface="Poppins Light"/>
                <a:cs typeface="Poppins Light"/>
                <a:sym typeface="Poppins Light"/>
              </a:rPr>
              <a:t>Incorporating intuitive interfaces and performance optimization is essential for meeting </a:t>
            </a:r>
            <a:r>
              <a:rPr lang="en-US" sz="2400" b="1" dirty="0">
                <a:solidFill>
                  <a:srgbClr val="2D4263"/>
                </a:solidFill>
                <a:latin typeface="Poppins Light"/>
                <a:ea typeface="Poppins Light"/>
                <a:cs typeface="Poppins Light"/>
                <a:sym typeface="Poppins Light"/>
              </a:rPr>
              <a:t>user</a:t>
            </a:r>
            <a:r>
              <a:rPr lang="en-US" sz="2400" dirty="0">
                <a:solidFill>
                  <a:srgbClr val="2D4263"/>
                </a:solidFill>
                <a:latin typeface="Poppins Light"/>
                <a:ea typeface="Poppins Light"/>
                <a:cs typeface="Poppins Light"/>
                <a:sym typeface="Poppins Light"/>
              </a:rPr>
              <a:t> requirements and ensuring defined </a:t>
            </a:r>
            <a:r>
              <a:rPr lang="en-US" sz="2400" b="1" dirty="0">
                <a:solidFill>
                  <a:srgbClr val="2D4263"/>
                </a:solidFill>
                <a:latin typeface="Poppins Light"/>
                <a:ea typeface="Poppins Light"/>
                <a:cs typeface="Poppins Light"/>
                <a:sym typeface="Poppins Light"/>
              </a:rPr>
              <a:t>usability</a:t>
            </a:r>
            <a:r>
              <a:rPr lang="en-US" sz="2400" dirty="0">
                <a:solidFill>
                  <a:srgbClr val="2D4263"/>
                </a:solidFill>
                <a:latin typeface="Poppins Light"/>
                <a:ea typeface="Poppins Light"/>
                <a:cs typeface="Poppins Light"/>
                <a:sym typeface="Poppins Light"/>
              </a:rPr>
              <a:t>.</a:t>
            </a:r>
            <a:endParaRPr lang="en-US" sz="2400" b="1" dirty="0">
              <a:solidFill>
                <a:srgbClr val="2D4263"/>
              </a:solidFill>
              <a:latin typeface="Poppins Light"/>
              <a:ea typeface="Poppins Light"/>
              <a:cs typeface="Poppins Light"/>
              <a:sym typeface="Poppins Light"/>
            </a:endParaRPr>
          </a:p>
        </p:txBody>
      </p:sp>
      <p:sp>
        <p:nvSpPr>
          <p:cNvPr id="12" name="TextBox 12"/>
          <p:cNvSpPr txBox="1"/>
          <p:nvPr/>
        </p:nvSpPr>
        <p:spPr>
          <a:xfrm>
            <a:off x="16918147" y="9134475"/>
            <a:ext cx="682307" cy="581025"/>
          </a:xfrm>
          <a:prstGeom prst="rect">
            <a:avLst/>
          </a:prstGeom>
        </p:spPr>
        <p:txBody>
          <a:bodyPr lIns="0" tIns="0" rIns="0" bIns="0" rtlCol="0" anchor="t">
            <a:spAutoFit/>
          </a:bodyPr>
          <a:lstStyle/>
          <a:p>
            <a:pPr algn="r">
              <a:lnSpc>
                <a:spcPts val="4800"/>
              </a:lnSpc>
            </a:pPr>
            <a:r>
              <a:rPr lang="en-US" sz="3000">
                <a:solidFill>
                  <a:srgbClr val="2D4263"/>
                </a:solidFill>
                <a:latin typeface="Poppins Medium"/>
                <a:ea typeface="Poppins Medium"/>
                <a:cs typeface="Poppins Medium"/>
                <a:sym typeface="Poppins Medium"/>
              </a:rPr>
              <a:t>6</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847771"/>
            <a:chOff x="0" y="0"/>
            <a:chExt cx="6186311" cy="286777"/>
          </a:xfrm>
        </p:grpSpPr>
        <p:sp>
          <p:nvSpPr>
            <p:cNvPr id="3" name="Freeform 3"/>
            <p:cNvSpPr/>
            <p:nvPr/>
          </p:nvSpPr>
          <p:spPr>
            <a:xfrm>
              <a:off x="0" y="0"/>
              <a:ext cx="6186311" cy="286777"/>
            </a:xfrm>
            <a:custGeom>
              <a:avLst/>
              <a:gdLst/>
              <a:ahLst/>
              <a:cxnLst/>
              <a:rect l="l" t="t" r="r" b="b"/>
              <a:pathLst>
                <a:path w="6186311" h="286777">
                  <a:moveTo>
                    <a:pt x="0" y="0"/>
                  </a:moveTo>
                  <a:lnTo>
                    <a:pt x="6186311" y="0"/>
                  </a:lnTo>
                  <a:lnTo>
                    <a:pt x="6186311" y="286777"/>
                  </a:lnTo>
                  <a:lnTo>
                    <a:pt x="0" y="286777"/>
                  </a:lnTo>
                  <a:close/>
                </a:path>
              </a:pathLst>
            </a:custGeom>
            <a:solidFill>
              <a:srgbClr val="EEEEEE"/>
            </a:solidFill>
          </p:spPr>
          <p:txBody>
            <a:bodyPr/>
            <a:lstStyle/>
            <a:p>
              <a:endParaRPr lang="en-US"/>
            </a:p>
          </p:txBody>
        </p:sp>
      </p:grpSp>
      <p:grpSp>
        <p:nvGrpSpPr>
          <p:cNvPr id="4" name="Group 4"/>
          <p:cNvGrpSpPr/>
          <p:nvPr/>
        </p:nvGrpSpPr>
        <p:grpSpPr>
          <a:xfrm>
            <a:off x="0" y="0"/>
            <a:ext cx="847771" cy="847771"/>
            <a:chOff x="0" y="0"/>
            <a:chExt cx="1913890" cy="1913890"/>
          </a:xfrm>
        </p:grpSpPr>
        <p:sp>
          <p:nvSpPr>
            <p:cNvPr id="5" name="Freeform 5"/>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C84B31"/>
            </a:solidFill>
          </p:spPr>
          <p:txBody>
            <a:bodyPr/>
            <a:lstStyle/>
            <a:p>
              <a:endParaRPr lang="en-US"/>
            </a:p>
          </p:txBody>
        </p:sp>
      </p:grpSp>
      <p:sp>
        <p:nvSpPr>
          <p:cNvPr id="8" name="TextBox 8"/>
          <p:cNvSpPr txBox="1"/>
          <p:nvPr/>
        </p:nvSpPr>
        <p:spPr>
          <a:xfrm>
            <a:off x="1123950" y="242910"/>
            <a:ext cx="10592755" cy="371255"/>
          </a:xfrm>
          <a:prstGeom prst="rect">
            <a:avLst/>
          </a:prstGeom>
        </p:spPr>
        <p:txBody>
          <a:bodyPr lIns="0" tIns="0" rIns="0" bIns="0" rtlCol="0" anchor="t">
            <a:spAutoFit/>
          </a:bodyPr>
          <a:lstStyle/>
          <a:p>
            <a:pPr algn="l">
              <a:lnSpc>
                <a:spcPts val="2879"/>
              </a:lnSpc>
            </a:pPr>
            <a:r>
              <a:rPr lang="en-US" sz="2400" spc="74" dirty="0">
                <a:solidFill>
                  <a:srgbClr val="2D4263"/>
                </a:solidFill>
                <a:latin typeface="Poppins Medium"/>
                <a:ea typeface="Poppins Medium"/>
                <a:cs typeface="Poppins Medium"/>
                <a:sym typeface="Poppins Medium"/>
              </a:rPr>
              <a:t>Development</a:t>
            </a:r>
          </a:p>
        </p:txBody>
      </p:sp>
      <p:sp>
        <p:nvSpPr>
          <p:cNvPr id="9" name="TextBox 9"/>
          <p:cNvSpPr txBox="1"/>
          <p:nvPr/>
        </p:nvSpPr>
        <p:spPr>
          <a:xfrm>
            <a:off x="154759" y="242910"/>
            <a:ext cx="538253" cy="361950"/>
          </a:xfrm>
          <a:prstGeom prst="rect">
            <a:avLst/>
          </a:prstGeom>
        </p:spPr>
        <p:txBody>
          <a:bodyPr lIns="0" tIns="0" rIns="0" bIns="0" rtlCol="0" anchor="t">
            <a:spAutoFit/>
          </a:bodyPr>
          <a:lstStyle/>
          <a:p>
            <a:pPr algn="ctr">
              <a:lnSpc>
                <a:spcPts val="2879"/>
              </a:lnSpc>
            </a:pPr>
            <a:r>
              <a:rPr lang="en-US" sz="2400" spc="74">
                <a:solidFill>
                  <a:srgbClr val="EEEEEE"/>
                </a:solidFill>
                <a:latin typeface="Poppins Medium"/>
                <a:ea typeface="Poppins Medium"/>
                <a:cs typeface="Poppins Medium"/>
                <a:sym typeface="Poppins Medium"/>
              </a:rPr>
              <a:t>II</a:t>
            </a:r>
          </a:p>
        </p:txBody>
      </p:sp>
      <p:sp>
        <p:nvSpPr>
          <p:cNvPr id="11" name="TextBox 11"/>
          <p:cNvSpPr txBox="1"/>
          <p:nvPr/>
        </p:nvSpPr>
        <p:spPr>
          <a:xfrm>
            <a:off x="7463277" y="1790700"/>
            <a:ext cx="9398887" cy="577081"/>
          </a:xfrm>
          <a:prstGeom prst="rect">
            <a:avLst/>
          </a:prstGeom>
        </p:spPr>
        <p:txBody>
          <a:bodyPr lIns="0" tIns="0" rIns="0" bIns="0" rtlCol="0" anchor="t">
            <a:spAutoFit/>
          </a:bodyPr>
          <a:lstStyle/>
          <a:p>
            <a:pPr algn="l">
              <a:lnSpc>
                <a:spcPts val="4800"/>
              </a:lnSpc>
            </a:pPr>
            <a:r>
              <a:rPr lang="en-US" sz="3000" dirty="0">
                <a:solidFill>
                  <a:srgbClr val="2D4263"/>
                </a:solidFill>
                <a:latin typeface="Poppins Medium"/>
                <a:ea typeface="Poppins Medium"/>
                <a:cs typeface="Poppins Medium"/>
                <a:sym typeface="Poppins Medium"/>
              </a:rPr>
              <a:t>Design and Architecture</a:t>
            </a:r>
            <a:endParaRPr lang="en-US" sz="3000" dirty="0">
              <a:latin typeface="Poppins Medium"/>
              <a:ea typeface="Poppins Medium"/>
              <a:cs typeface="Poppins Medium"/>
              <a:sym typeface="Poppins Medium"/>
            </a:endParaRPr>
          </a:p>
        </p:txBody>
      </p:sp>
      <p:sp>
        <p:nvSpPr>
          <p:cNvPr id="12" name="TextBox 12"/>
          <p:cNvSpPr txBox="1"/>
          <p:nvPr/>
        </p:nvSpPr>
        <p:spPr>
          <a:xfrm>
            <a:off x="6937089" y="2740243"/>
            <a:ext cx="9925075" cy="3263073"/>
          </a:xfrm>
          <a:prstGeom prst="rect">
            <a:avLst/>
          </a:prstGeom>
        </p:spPr>
        <p:txBody>
          <a:bodyPr lIns="0" tIns="0" rIns="0" bIns="0" rtlCol="0" anchor="t">
            <a:spAutoFit/>
          </a:bodyPr>
          <a:lstStyle/>
          <a:p>
            <a:pPr marL="518160" lvl="1" indent="-259080" algn="l">
              <a:lnSpc>
                <a:spcPts val="4320"/>
              </a:lnSpc>
              <a:buFont typeface="Arial"/>
              <a:buChar char="•"/>
            </a:pPr>
            <a:r>
              <a:rPr lang="en-US" sz="2400" dirty="0">
                <a:solidFill>
                  <a:srgbClr val="2D4263"/>
                </a:solidFill>
                <a:latin typeface="Poppins Light"/>
                <a:ea typeface="Poppins Light"/>
                <a:cs typeface="Poppins Light"/>
                <a:sym typeface="Poppins Light"/>
              </a:rPr>
              <a:t>Implementing a </a:t>
            </a:r>
            <a:r>
              <a:rPr lang="en-US" sz="2400" b="1" dirty="0">
                <a:solidFill>
                  <a:srgbClr val="2D4263"/>
                </a:solidFill>
                <a:latin typeface="Poppins Light"/>
                <a:ea typeface="Poppins Light"/>
                <a:cs typeface="Poppins Light"/>
                <a:sym typeface="Poppins Light"/>
              </a:rPr>
              <a:t>layered architecture </a:t>
            </a:r>
            <a:r>
              <a:rPr lang="en-US" sz="2400" dirty="0">
                <a:solidFill>
                  <a:srgbClr val="2D4263"/>
                </a:solidFill>
                <a:latin typeface="Poppins Light"/>
                <a:ea typeface="Poppins Light"/>
                <a:cs typeface="Poppins Light"/>
                <a:sym typeface="Poppins Light"/>
              </a:rPr>
              <a:t>to separate responsibilities and facilitate maintenance.</a:t>
            </a:r>
          </a:p>
          <a:p>
            <a:pPr marL="518160" lvl="1" indent="-259080" algn="l">
              <a:lnSpc>
                <a:spcPts val="4320"/>
              </a:lnSpc>
              <a:buFont typeface="Arial"/>
              <a:buChar char="•"/>
            </a:pPr>
            <a:endParaRPr lang="en-US" sz="2400" dirty="0">
              <a:solidFill>
                <a:srgbClr val="2D4263"/>
              </a:solidFill>
              <a:latin typeface="Poppins Light"/>
              <a:ea typeface="Poppins Light"/>
              <a:cs typeface="Poppins Light"/>
              <a:sym typeface="Poppins Light"/>
            </a:endParaRPr>
          </a:p>
          <a:p>
            <a:pPr marL="518160" lvl="1" indent="-259080" algn="l">
              <a:lnSpc>
                <a:spcPts val="4320"/>
              </a:lnSpc>
              <a:buFont typeface="Arial"/>
              <a:buChar char="•"/>
            </a:pPr>
            <a:r>
              <a:rPr lang="en-US" sz="2400" dirty="0">
                <a:solidFill>
                  <a:srgbClr val="2D4263"/>
                </a:solidFill>
                <a:latin typeface="Poppins Light"/>
                <a:ea typeface="Poppins Light"/>
                <a:cs typeface="Poppins Light"/>
                <a:sym typeface="Poppins Light"/>
              </a:rPr>
              <a:t>The </a:t>
            </a:r>
            <a:r>
              <a:rPr lang="en-US" sz="2400" b="1" dirty="0">
                <a:solidFill>
                  <a:srgbClr val="2D4263"/>
                </a:solidFill>
                <a:latin typeface="Poppins Light"/>
                <a:ea typeface="Poppins Light"/>
                <a:cs typeface="Poppins Light"/>
                <a:sym typeface="Poppins Light"/>
              </a:rPr>
              <a:t>MVC</a:t>
            </a:r>
            <a:r>
              <a:rPr lang="en-US" sz="2400" dirty="0">
                <a:solidFill>
                  <a:srgbClr val="2D4263"/>
                </a:solidFill>
                <a:latin typeface="Poppins Light"/>
                <a:ea typeface="Poppins Light"/>
                <a:cs typeface="Poppins Light"/>
                <a:sym typeface="Poppins Light"/>
              </a:rPr>
              <a:t> (Model-View-Controller) standard has been adopted to organize business logic, presentation, and data flow control.</a:t>
            </a:r>
          </a:p>
        </p:txBody>
      </p:sp>
      <p:sp>
        <p:nvSpPr>
          <p:cNvPr id="13" name="TextBox 13"/>
          <p:cNvSpPr txBox="1"/>
          <p:nvPr/>
        </p:nvSpPr>
        <p:spPr>
          <a:xfrm>
            <a:off x="16918147" y="9134475"/>
            <a:ext cx="682307" cy="581025"/>
          </a:xfrm>
          <a:prstGeom prst="rect">
            <a:avLst/>
          </a:prstGeom>
        </p:spPr>
        <p:txBody>
          <a:bodyPr lIns="0" tIns="0" rIns="0" bIns="0" rtlCol="0" anchor="t">
            <a:spAutoFit/>
          </a:bodyPr>
          <a:lstStyle/>
          <a:p>
            <a:pPr algn="r">
              <a:lnSpc>
                <a:spcPts val="4800"/>
              </a:lnSpc>
            </a:pPr>
            <a:r>
              <a:rPr lang="en-US" sz="3000">
                <a:solidFill>
                  <a:srgbClr val="2D4263"/>
                </a:solidFill>
                <a:latin typeface="Poppins Medium"/>
                <a:ea typeface="Poppins Medium"/>
                <a:cs typeface="Poppins Medium"/>
                <a:sym typeface="Poppins Medium"/>
              </a:rPr>
              <a:t>8</a:t>
            </a:r>
          </a:p>
        </p:txBody>
      </p:sp>
      <p:sp>
        <p:nvSpPr>
          <p:cNvPr id="15" name="Freeform 7">
            <a:extLst>
              <a:ext uri="{FF2B5EF4-FFF2-40B4-BE49-F238E27FC236}">
                <a16:creationId xmlns:a16="http://schemas.microsoft.com/office/drawing/2014/main" id="{A3F5E64C-CA60-34B5-D103-0367FAA2A5A1}"/>
              </a:ext>
            </a:extLst>
          </p:cNvPr>
          <p:cNvSpPr/>
          <p:nvPr/>
        </p:nvSpPr>
        <p:spPr>
          <a:xfrm>
            <a:off x="152176" y="2933723"/>
            <a:ext cx="6062870" cy="4114800"/>
          </a:xfrm>
          <a:custGeom>
            <a:avLst/>
            <a:gdLst/>
            <a:ahLst/>
            <a:cxnLst/>
            <a:rect l="l" t="t" r="r" b="b"/>
            <a:pathLst>
              <a:path w="6062870" h="4114800">
                <a:moveTo>
                  <a:pt x="0" y="0"/>
                </a:moveTo>
                <a:lnTo>
                  <a:pt x="6062869" y="0"/>
                </a:lnTo>
                <a:lnTo>
                  <a:pt x="6062869"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0" y="0"/>
            <a:ext cx="18288000" cy="847771"/>
            <a:chOff x="0" y="0"/>
            <a:chExt cx="6186311" cy="286777"/>
          </a:xfrm>
        </p:grpSpPr>
        <p:sp>
          <p:nvSpPr>
            <p:cNvPr id="4" name="Freeform 4"/>
            <p:cNvSpPr/>
            <p:nvPr/>
          </p:nvSpPr>
          <p:spPr>
            <a:xfrm>
              <a:off x="0" y="0"/>
              <a:ext cx="6186311" cy="286777"/>
            </a:xfrm>
            <a:custGeom>
              <a:avLst/>
              <a:gdLst/>
              <a:ahLst/>
              <a:cxnLst/>
              <a:rect l="l" t="t" r="r" b="b"/>
              <a:pathLst>
                <a:path w="6186311" h="286777">
                  <a:moveTo>
                    <a:pt x="0" y="0"/>
                  </a:moveTo>
                  <a:lnTo>
                    <a:pt x="6186311" y="0"/>
                  </a:lnTo>
                  <a:lnTo>
                    <a:pt x="6186311" y="286777"/>
                  </a:lnTo>
                  <a:lnTo>
                    <a:pt x="0" y="286777"/>
                  </a:lnTo>
                  <a:close/>
                </a:path>
              </a:pathLst>
            </a:custGeom>
            <a:solidFill>
              <a:srgbClr val="EEEEEE"/>
            </a:solidFill>
          </p:spPr>
          <p:txBody>
            <a:bodyPr/>
            <a:lstStyle/>
            <a:p>
              <a:endParaRPr lang="en-US"/>
            </a:p>
          </p:txBody>
        </p:sp>
      </p:grpSp>
      <p:pic>
        <p:nvPicPr>
          <p:cNvPr id="15" name="Picture 14">
            <a:extLst>
              <a:ext uri="{FF2B5EF4-FFF2-40B4-BE49-F238E27FC236}">
                <a16:creationId xmlns:a16="http://schemas.microsoft.com/office/drawing/2014/main" id="{EB6C3473-F8A3-FEFC-DF4D-E317A211F99E}"/>
              </a:ext>
            </a:extLst>
          </p:cNvPr>
          <p:cNvPicPr>
            <a:picLocks noChangeAspect="1"/>
          </p:cNvPicPr>
          <p:nvPr/>
        </p:nvPicPr>
        <p:blipFill>
          <a:blip r:embed="rId2"/>
          <a:stretch>
            <a:fillRect/>
          </a:stretch>
        </p:blipFill>
        <p:spPr>
          <a:xfrm>
            <a:off x="11007247" y="242910"/>
            <a:ext cx="3175000" cy="9664700"/>
          </a:xfrm>
          <a:prstGeom prst="rect">
            <a:avLst/>
          </a:prstGeom>
        </p:spPr>
      </p:pic>
      <p:grpSp>
        <p:nvGrpSpPr>
          <p:cNvPr id="5" name="Group 5"/>
          <p:cNvGrpSpPr/>
          <p:nvPr/>
        </p:nvGrpSpPr>
        <p:grpSpPr>
          <a:xfrm>
            <a:off x="0" y="0"/>
            <a:ext cx="847771" cy="847771"/>
            <a:chOff x="0" y="0"/>
            <a:chExt cx="1913890" cy="1913890"/>
          </a:xfrm>
        </p:grpSpPr>
        <p:sp>
          <p:nvSpPr>
            <p:cNvPr id="6" name="Freeform 6"/>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C84B31"/>
            </a:solidFill>
          </p:spPr>
          <p:txBody>
            <a:bodyPr/>
            <a:lstStyle/>
            <a:p>
              <a:endParaRPr lang="en-US"/>
            </a:p>
          </p:txBody>
        </p:sp>
      </p:grpSp>
      <p:sp>
        <p:nvSpPr>
          <p:cNvPr id="9" name="TextBox 9"/>
          <p:cNvSpPr txBox="1"/>
          <p:nvPr/>
        </p:nvSpPr>
        <p:spPr>
          <a:xfrm>
            <a:off x="1123950" y="242910"/>
            <a:ext cx="10592755" cy="371255"/>
          </a:xfrm>
          <a:prstGeom prst="rect">
            <a:avLst/>
          </a:prstGeom>
        </p:spPr>
        <p:txBody>
          <a:bodyPr lIns="0" tIns="0" rIns="0" bIns="0" rtlCol="0" anchor="t">
            <a:spAutoFit/>
          </a:bodyPr>
          <a:lstStyle/>
          <a:p>
            <a:pPr algn="l">
              <a:lnSpc>
                <a:spcPts val="2879"/>
              </a:lnSpc>
            </a:pPr>
            <a:r>
              <a:rPr lang="en-US" sz="2400" spc="74" dirty="0">
                <a:solidFill>
                  <a:srgbClr val="2D4263"/>
                </a:solidFill>
                <a:latin typeface="Poppins Medium"/>
                <a:ea typeface="Poppins Medium"/>
                <a:cs typeface="Poppins Medium"/>
                <a:sym typeface="Poppins Medium"/>
              </a:rPr>
              <a:t>Development</a:t>
            </a:r>
          </a:p>
        </p:txBody>
      </p:sp>
      <p:sp>
        <p:nvSpPr>
          <p:cNvPr id="10" name="TextBox 10"/>
          <p:cNvSpPr txBox="1"/>
          <p:nvPr/>
        </p:nvSpPr>
        <p:spPr>
          <a:xfrm>
            <a:off x="154759" y="242910"/>
            <a:ext cx="538253" cy="361950"/>
          </a:xfrm>
          <a:prstGeom prst="rect">
            <a:avLst/>
          </a:prstGeom>
        </p:spPr>
        <p:txBody>
          <a:bodyPr lIns="0" tIns="0" rIns="0" bIns="0" rtlCol="0" anchor="t">
            <a:spAutoFit/>
          </a:bodyPr>
          <a:lstStyle/>
          <a:p>
            <a:pPr algn="ctr">
              <a:lnSpc>
                <a:spcPts val="2879"/>
              </a:lnSpc>
            </a:pPr>
            <a:r>
              <a:rPr lang="en-US" sz="2400" spc="74">
                <a:solidFill>
                  <a:srgbClr val="EEEEEE"/>
                </a:solidFill>
                <a:latin typeface="Poppins Medium"/>
                <a:ea typeface="Poppins Medium"/>
                <a:cs typeface="Poppins Medium"/>
                <a:sym typeface="Poppins Medium"/>
              </a:rPr>
              <a:t>II</a:t>
            </a:r>
          </a:p>
        </p:txBody>
      </p:sp>
      <p:sp>
        <p:nvSpPr>
          <p:cNvPr id="12" name="TextBox 12"/>
          <p:cNvSpPr txBox="1"/>
          <p:nvPr/>
        </p:nvSpPr>
        <p:spPr>
          <a:xfrm>
            <a:off x="1234618" y="1646099"/>
            <a:ext cx="8938083" cy="577081"/>
          </a:xfrm>
          <a:prstGeom prst="rect">
            <a:avLst/>
          </a:prstGeom>
        </p:spPr>
        <p:txBody>
          <a:bodyPr wrap="square" lIns="0" tIns="0" rIns="0" bIns="0" rtlCol="0" anchor="t">
            <a:spAutoFit/>
          </a:bodyPr>
          <a:lstStyle/>
          <a:p>
            <a:pPr algn="l">
              <a:lnSpc>
                <a:spcPts val="4800"/>
              </a:lnSpc>
            </a:pPr>
            <a:r>
              <a:rPr lang="en-US" sz="3000" dirty="0">
                <a:solidFill>
                  <a:srgbClr val="2D4263"/>
                </a:solidFill>
                <a:latin typeface="Poppins Medium"/>
                <a:ea typeface="Poppins Medium"/>
                <a:cs typeface="Poppins Medium"/>
                <a:sym typeface="Poppins Medium"/>
              </a:rPr>
              <a:t>Code &amp; Testing</a:t>
            </a:r>
            <a:endParaRPr lang="en-US" sz="3000" dirty="0">
              <a:solidFill>
                <a:srgbClr val="FF0000"/>
              </a:solidFill>
              <a:latin typeface="Poppins Medium"/>
              <a:ea typeface="Poppins Medium"/>
              <a:cs typeface="Poppins Medium"/>
              <a:sym typeface="Poppins Medium"/>
            </a:endParaRPr>
          </a:p>
        </p:txBody>
      </p:sp>
      <p:sp>
        <p:nvSpPr>
          <p:cNvPr id="13" name="TextBox 13"/>
          <p:cNvSpPr txBox="1"/>
          <p:nvPr/>
        </p:nvSpPr>
        <p:spPr>
          <a:xfrm>
            <a:off x="114302" y="2500653"/>
            <a:ext cx="10782298" cy="6571671"/>
          </a:xfrm>
          <a:prstGeom prst="rect">
            <a:avLst/>
          </a:prstGeom>
        </p:spPr>
        <p:txBody>
          <a:bodyPr wrap="square" lIns="0" tIns="0" rIns="0" bIns="0" rtlCol="0" anchor="t">
            <a:spAutoFit/>
          </a:bodyPr>
          <a:lstStyle/>
          <a:p>
            <a:pPr marL="518160" lvl="1" indent="-259080" algn="l">
              <a:lnSpc>
                <a:spcPts val="4320"/>
              </a:lnSpc>
              <a:buFont typeface="Arial"/>
              <a:buChar char="•"/>
            </a:pPr>
            <a:r>
              <a:rPr lang="en-US" sz="2400" dirty="0">
                <a:solidFill>
                  <a:srgbClr val="2D4263"/>
                </a:solidFill>
                <a:latin typeface="Poppins Light"/>
                <a:ea typeface="Poppins Light"/>
                <a:cs typeface="Poppins Light"/>
                <a:sym typeface="Poppins Light"/>
              </a:rPr>
              <a:t>Main Classes/Packages: </a:t>
            </a:r>
          </a:p>
          <a:p>
            <a:pPr marL="975360" lvl="2" indent="-259080">
              <a:lnSpc>
                <a:spcPts val="4320"/>
              </a:lnSpc>
              <a:buFont typeface="Arial"/>
              <a:buChar char="•"/>
            </a:pPr>
            <a:r>
              <a:rPr lang="en-US" sz="2400" dirty="0">
                <a:solidFill>
                  <a:srgbClr val="2D4263"/>
                </a:solidFill>
                <a:latin typeface="Poppins Light"/>
                <a:ea typeface="Poppins Light"/>
                <a:cs typeface="Poppins Light"/>
                <a:sym typeface="Poppins Light"/>
              </a:rPr>
              <a:t>Controllers: Create Update, Read, Statistics </a:t>
            </a:r>
          </a:p>
          <a:p>
            <a:pPr marL="975360" lvl="2" indent="-259080">
              <a:lnSpc>
                <a:spcPts val="4320"/>
              </a:lnSpc>
              <a:buFont typeface="Arial"/>
              <a:buChar char="•"/>
            </a:pPr>
            <a:endParaRPr lang="en-US" sz="2400" dirty="0">
              <a:solidFill>
                <a:srgbClr val="2D4263"/>
              </a:solidFill>
              <a:latin typeface="Poppins Light"/>
              <a:ea typeface="Poppins Light"/>
              <a:cs typeface="Poppins Light"/>
              <a:sym typeface="Poppins Light"/>
            </a:endParaRPr>
          </a:p>
          <a:p>
            <a:pPr marL="975360" lvl="2" indent="-259080">
              <a:lnSpc>
                <a:spcPts val="4320"/>
              </a:lnSpc>
              <a:buFont typeface="Arial"/>
              <a:buChar char="•"/>
            </a:pPr>
            <a:r>
              <a:rPr lang="en-US" sz="2400" dirty="0">
                <a:solidFill>
                  <a:srgbClr val="2D4263"/>
                </a:solidFill>
                <a:latin typeface="Poppins Light"/>
                <a:ea typeface="Poppins Light"/>
                <a:cs typeface="Poppins Light"/>
                <a:sym typeface="Poppins Light"/>
              </a:rPr>
              <a:t>Model: Representing the entities, implemented with Jakarta.</a:t>
            </a:r>
          </a:p>
          <a:p>
            <a:pPr marL="975360" lvl="2" indent="-259080">
              <a:lnSpc>
                <a:spcPts val="4320"/>
              </a:lnSpc>
              <a:buFont typeface="Arial"/>
              <a:buChar char="•"/>
            </a:pPr>
            <a:endParaRPr lang="en-US" sz="2400" dirty="0">
              <a:solidFill>
                <a:srgbClr val="2D4263"/>
              </a:solidFill>
              <a:latin typeface="Poppins Light"/>
              <a:ea typeface="Poppins Light"/>
              <a:cs typeface="Poppins Light"/>
              <a:sym typeface="Poppins Light"/>
            </a:endParaRPr>
          </a:p>
          <a:p>
            <a:pPr marL="975360" lvl="2" indent="-259080">
              <a:lnSpc>
                <a:spcPts val="4320"/>
              </a:lnSpc>
              <a:buFont typeface="Arial"/>
              <a:buChar char="•"/>
            </a:pPr>
            <a:r>
              <a:rPr lang="en-US" sz="2400" dirty="0">
                <a:solidFill>
                  <a:srgbClr val="2D4263"/>
                </a:solidFill>
                <a:latin typeface="Poppins Light"/>
                <a:ea typeface="Poppins Light"/>
                <a:cs typeface="Poppins Light"/>
                <a:sym typeface="Poppins Light"/>
              </a:rPr>
              <a:t>Projection:  To determine which fields of an entity or data set</a:t>
            </a:r>
          </a:p>
          <a:p>
            <a:pPr marL="975360" lvl="2" indent="-259080">
              <a:lnSpc>
                <a:spcPts val="4320"/>
              </a:lnSpc>
              <a:buFont typeface="Arial"/>
              <a:buChar char="•"/>
            </a:pPr>
            <a:endParaRPr lang="en-US" sz="2400" dirty="0">
              <a:solidFill>
                <a:srgbClr val="2D4263"/>
              </a:solidFill>
              <a:latin typeface="Poppins Light"/>
              <a:ea typeface="Poppins Light"/>
              <a:cs typeface="Poppins Light"/>
              <a:sym typeface="Poppins Light"/>
            </a:endParaRPr>
          </a:p>
          <a:p>
            <a:pPr marL="975360" lvl="2" indent="-259080">
              <a:lnSpc>
                <a:spcPts val="4320"/>
              </a:lnSpc>
              <a:buFont typeface="Arial"/>
              <a:buChar char="•"/>
            </a:pPr>
            <a:r>
              <a:rPr lang="en-US" sz="2400" dirty="0">
                <a:solidFill>
                  <a:srgbClr val="2D4263"/>
                </a:solidFill>
                <a:latin typeface="Poppins Light"/>
                <a:ea typeface="Poppins Light"/>
                <a:cs typeface="Poppins Light"/>
                <a:sym typeface="Poppins Light"/>
              </a:rPr>
              <a:t>Repository: Implemented with Spring Data JPA.</a:t>
            </a:r>
          </a:p>
          <a:p>
            <a:pPr marL="975360" lvl="2" indent="-259080">
              <a:lnSpc>
                <a:spcPts val="4320"/>
              </a:lnSpc>
              <a:buFont typeface="Arial"/>
              <a:buChar char="•"/>
            </a:pPr>
            <a:endParaRPr lang="en-US" sz="2400" dirty="0">
              <a:solidFill>
                <a:srgbClr val="2D4263"/>
              </a:solidFill>
              <a:latin typeface="Poppins Light"/>
              <a:ea typeface="Poppins Light"/>
              <a:cs typeface="Poppins Light"/>
              <a:sym typeface="Poppins Light"/>
            </a:endParaRPr>
          </a:p>
          <a:p>
            <a:pPr marL="975360" lvl="2" indent="-259080">
              <a:lnSpc>
                <a:spcPts val="4320"/>
              </a:lnSpc>
              <a:buFont typeface="Arial"/>
              <a:buChar char="•"/>
            </a:pPr>
            <a:r>
              <a:rPr lang="en-US" sz="2400" dirty="0">
                <a:solidFill>
                  <a:srgbClr val="2D4263"/>
                </a:solidFill>
                <a:latin typeface="Poppins Light"/>
                <a:ea typeface="Poppins Light"/>
                <a:cs typeface="Poppins Light"/>
                <a:sym typeface="Poppins Light"/>
              </a:rPr>
              <a:t>Service: Handling methods that contain business logic.</a:t>
            </a:r>
          </a:p>
          <a:p>
            <a:pPr marL="975360" lvl="2" indent="-259080">
              <a:lnSpc>
                <a:spcPts val="4320"/>
              </a:lnSpc>
              <a:buFont typeface="Arial"/>
              <a:buChar char="•"/>
            </a:pPr>
            <a:endParaRPr lang="en-US" sz="2400" dirty="0">
              <a:solidFill>
                <a:srgbClr val="2D4263"/>
              </a:solidFill>
              <a:latin typeface="Poppins Light"/>
              <a:ea typeface="Poppins Light"/>
              <a:cs typeface="Poppins Light"/>
              <a:sym typeface="Poppins Light"/>
            </a:endParaRPr>
          </a:p>
          <a:p>
            <a:pPr marL="259080" lvl="1" algn="l">
              <a:lnSpc>
                <a:spcPts val="4320"/>
              </a:lnSpc>
            </a:pPr>
            <a:endParaRPr lang="en-US" sz="2400" dirty="0">
              <a:solidFill>
                <a:srgbClr val="2D4263"/>
              </a:solidFill>
              <a:latin typeface="Poppins Light"/>
              <a:ea typeface="Poppins Light"/>
              <a:cs typeface="Poppins Light"/>
              <a:sym typeface="Poppins Light"/>
            </a:endParaRPr>
          </a:p>
        </p:txBody>
      </p:sp>
      <p:sp>
        <p:nvSpPr>
          <p:cNvPr id="18" name="Freeform 2">
            <a:extLst>
              <a:ext uri="{FF2B5EF4-FFF2-40B4-BE49-F238E27FC236}">
                <a16:creationId xmlns:a16="http://schemas.microsoft.com/office/drawing/2014/main" id="{1CB57965-48C9-5944-3645-5A055B439607}"/>
              </a:ext>
            </a:extLst>
          </p:cNvPr>
          <p:cNvSpPr/>
          <p:nvPr/>
        </p:nvSpPr>
        <p:spPr>
          <a:xfrm rot="10800000">
            <a:off x="15116056" y="6667500"/>
            <a:ext cx="4214442" cy="4509617"/>
          </a:xfrm>
          <a:custGeom>
            <a:avLst/>
            <a:gdLst/>
            <a:ahLst/>
            <a:cxnLst/>
            <a:rect l="l" t="t" r="r" b="b"/>
            <a:pathLst>
              <a:path w="4214442" h="4509617">
                <a:moveTo>
                  <a:pt x="0" y="0"/>
                </a:moveTo>
                <a:lnTo>
                  <a:pt x="4214442" y="0"/>
                </a:lnTo>
                <a:lnTo>
                  <a:pt x="4214442" y="4509617"/>
                </a:lnTo>
                <a:lnTo>
                  <a:pt x="0" y="450961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4" name="TextBox 14"/>
          <p:cNvSpPr txBox="1"/>
          <p:nvPr/>
        </p:nvSpPr>
        <p:spPr>
          <a:xfrm>
            <a:off x="16918147" y="9134475"/>
            <a:ext cx="682307" cy="581025"/>
          </a:xfrm>
          <a:prstGeom prst="rect">
            <a:avLst/>
          </a:prstGeom>
        </p:spPr>
        <p:txBody>
          <a:bodyPr lIns="0" tIns="0" rIns="0" bIns="0" rtlCol="0" anchor="t">
            <a:spAutoFit/>
          </a:bodyPr>
          <a:lstStyle/>
          <a:p>
            <a:pPr algn="r">
              <a:lnSpc>
                <a:spcPts val="4800"/>
              </a:lnSpc>
            </a:pPr>
            <a:r>
              <a:rPr lang="en-US" sz="3000">
                <a:solidFill>
                  <a:srgbClr val="2D4263"/>
                </a:solidFill>
                <a:latin typeface="Poppins Medium"/>
                <a:ea typeface="Poppins Medium"/>
                <a:cs typeface="Poppins Medium"/>
                <a:sym typeface="Poppins Medium"/>
              </a:rPr>
              <a:t>7</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1507</TotalTime>
  <Words>1335</Words>
  <Application>Microsoft Macintosh PowerPoint</Application>
  <PresentationFormat>Custom</PresentationFormat>
  <Paragraphs>258</Paragraphs>
  <Slides>28</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28</vt:i4>
      </vt:variant>
    </vt:vector>
  </HeadingPairs>
  <TitlesOfParts>
    <vt:vector size="34" baseType="lpstr">
      <vt:lpstr>Poppins Bold</vt:lpstr>
      <vt:lpstr>Arial</vt:lpstr>
      <vt:lpstr>Poppins Medium</vt:lpstr>
      <vt:lpstr>Poppins Light</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Red Blue Soft Grey Illustration Thesis Project Final Defense Presentation Template</dc:title>
  <cp:lastModifiedBy>Sérgio Vinício Da Silva Oliveira</cp:lastModifiedBy>
  <cp:revision>53</cp:revision>
  <dcterms:created xsi:type="dcterms:W3CDTF">2006-08-16T00:00:00Z</dcterms:created>
  <dcterms:modified xsi:type="dcterms:W3CDTF">2024-07-07T10:45:51Z</dcterms:modified>
  <dc:identifier>DAGKKaCSQSU</dc:identifier>
</cp:coreProperties>
</file>